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06BB9-FA3B-4F40-BE0E-7DB13434AC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B8F307-5274-4CED-B6CA-3C4EE38566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E26CA-6B4D-469E-B411-6F9009CE4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CD20-778F-40AB-980E-EA0EBB2E01E1}" type="datetimeFigureOut">
              <a:rPr lang="en-AU" smtClean="0"/>
              <a:t>18/05/2021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721C8-0E76-481A-8CD5-E57745C40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AB7BD-825F-44ED-BAF5-B24324C84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3097-69E9-4612-A9E2-B1374D96005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049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69E8E-FB4B-46AF-86F8-C13FF478E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3857F9-9C20-4D47-8034-05EDB011E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236CB-DBF6-4CC4-8715-7A5A74313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CD20-778F-40AB-980E-EA0EBB2E01E1}" type="datetimeFigureOut">
              <a:rPr lang="en-AU" smtClean="0"/>
              <a:t>18/05/2021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34AFF-15AA-4A07-91EB-087CAE324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1158B-A93E-4F28-B41B-54895B70B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3097-69E9-4612-A9E2-B1374D96005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082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36711A-4A3F-4A48-A0FD-8BD01BE5D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3C191C-48FF-405F-94E0-D348B74584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0F108-C69D-4DA8-8C20-9DF9E3227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CD20-778F-40AB-980E-EA0EBB2E01E1}" type="datetimeFigureOut">
              <a:rPr lang="en-AU" smtClean="0"/>
              <a:t>18/05/2021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AE8FE-3AB1-496F-8020-0094F5FB6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14E02-AB11-44C9-A0F5-23B56E889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3097-69E9-4612-A9E2-B1374D96005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97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BDCAB-47FD-4C9C-AE0F-EFD4FFE30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9ED18-D62C-4CA0-9849-236DC951F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BC527-7014-434D-A1DB-ACB5CE3C3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CD20-778F-40AB-980E-EA0EBB2E01E1}" type="datetimeFigureOut">
              <a:rPr lang="en-AU" smtClean="0"/>
              <a:t>18/05/2021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F632D-8A92-4BB5-993A-0E37A1EED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5D8FA2-9D62-45F8-8307-41966FEF2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3097-69E9-4612-A9E2-B1374D96005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5956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6DCF6-C7DB-48FD-BE77-7FE6B17A7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E99654-9E19-477D-88BE-2B737C11B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E9283-543A-4385-B2BE-D9FF37650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CD20-778F-40AB-980E-EA0EBB2E01E1}" type="datetimeFigureOut">
              <a:rPr lang="en-AU" smtClean="0"/>
              <a:t>18/05/2021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F79F0-C882-490C-B075-DDC6188BD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A978C-4473-45D1-ACA7-2D8E3D7C6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3097-69E9-4612-A9E2-B1374D96005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5154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B4BEB-6D99-4BE1-89E7-6A1640D36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1D23A-2CCB-426A-9B12-D56C4C5C5D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B2F9E6-5C57-41D5-B81A-E8F3E4C90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07935A-55DA-4F4B-ABAD-54ED48435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CD20-778F-40AB-980E-EA0EBB2E01E1}" type="datetimeFigureOut">
              <a:rPr lang="en-AU" smtClean="0"/>
              <a:t>18/05/2021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54E52E-D216-45D3-A91C-78E680AFF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AE9F7-878C-43F7-9B34-589B7424E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3097-69E9-4612-A9E2-B1374D96005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1609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6BDE4-D073-4A59-9260-6DA738BDB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FD4EF7-94B5-4803-9AA4-C5E61617E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D8594C-2171-4F41-AD4C-79B0B23B8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4BD5B2-0908-4CBF-9424-2EA0A6B487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FC58AB-EAD7-4D4A-AC50-1A41D36B85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97F760-E7BD-4C89-A6DD-7F8804435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CD20-778F-40AB-980E-EA0EBB2E01E1}" type="datetimeFigureOut">
              <a:rPr lang="en-AU" smtClean="0"/>
              <a:t>18/05/2021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370470-8339-405F-B212-2BA6045E3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A28657-1410-4BE3-9DE4-0E281F4C1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3097-69E9-4612-A9E2-B1374D96005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3074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C3C51-8464-4DE0-A43F-795579568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D68659-C2E2-46B8-AB53-C6E312B3A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CD20-778F-40AB-980E-EA0EBB2E01E1}" type="datetimeFigureOut">
              <a:rPr lang="en-AU" smtClean="0"/>
              <a:t>18/05/2021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D7E0C7-F509-4613-A31B-73AD450E2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E64153-61D1-44D7-9437-607D215A4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3097-69E9-4612-A9E2-B1374D96005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270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409AC0-83FD-4CC8-ADD8-971340F7F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CD20-778F-40AB-980E-EA0EBB2E01E1}" type="datetimeFigureOut">
              <a:rPr lang="en-AU" smtClean="0"/>
              <a:t>18/05/2021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2F6EC9-A4A8-40D2-90E7-2896099C1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C23E5-F9D1-4EEB-83B6-E8341FD3F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3097-69E9-4612-A9E2-B1374D96005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601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C4747-4A87-41DB-B631-AB512EFD4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F74E2-8472-44CF-80FB-B8BABEA7F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8C4BA0-2917-40E2-B7FB-7AC2E9C292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22C46E-C79D-46B8-B9CA-A31FB5425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CD20-778F-40AB-980E-EA0EBB2E01E1}" type="datetimeFigureOut">
              <a:rPr lang="en-AU" smtClean="0"/>
              <a:t>18/05/2021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59C623-69CF-4EEA-B282-B9A8A13C0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BE54C1-6F70-438E-A947-24FFFB261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3097-69E9-4612-A9E2-B1374D96005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2931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A1336-7818-42A9-9E68-E5415AC1B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F85AF6-F479-405C-AF6E-112ADA789B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FC33A-868D-478F-83D3-52627419C5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97E78-CC68-4481-8409-E2DC51DC9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CD20-778F-40AB-980E-EA0EBB2E01E1}" type="datetimeFigureOut">
              <a:rPr lang="en-AU" smtClean="0"/>
              <a:t>18/05/2021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FA21A-F6F0-425A-9703-73F859AF3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334C58-2485-4023-B5A1-C3C791E56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3097-69E9-4612-A9E2-B1374D96005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0196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B27560-E319-475E-9CA3-0B99A00E2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2794D8-BE1F-49F2-9CFE-BC0B96ECD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93EF0-9C82-4894-8222-C62C0153E4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0CD20-778F-40AB-980E-EA0EBB2E01E1}" type="datetimeFigureOut">
              <a:rPr lang="en-AU" smtClean="0"/>
              <a:t>18/05/2021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E05D2-3228-4882-B6C9-D0329AFCEE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B51FA-E7D6-44FC-B58E-F8176243A8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03097-69E9-4612-A9E2-B1374D96005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7188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C13DB5A9-885A-4E12-AD17-2062FE488892}"/>
              </a:ext>
            </a:extLst>
          </p:cNvPr>
          <p:cNvSpPr/>
          <p:nvPr/>
        </p:nvSpPr>
        <p:spPr>
          <a:xfrm>
            <a:off x="1308295" y="42203"/>
            <a:ext cx="10832123" cy="6049108"/>
          </a:xfrm>
          <a:custGeom>
            <a:avLst/>
            <a:gdLst>
              <a:gd name="connsiteX0" fmla="*/ 914400 w 10832123"/>
              <a:gd name="connsiteY0" fmla="*/ 14068 h 6049108"/>
              <a:gd name="connsiteX1" fmla="*/ 10832123 w 10832123"/>
              <a:gd name="connsiteY1" fmla="*/ 0 h 6049108"/>
              <a:gd name="connsiteX2" fmla="*/ 10832123 w 10832123"/>
              <a:gd name="connsiteY2" fmla="*/ 6049108 h 6049108"/>
              <a:gd name="connsiteX3" fmla="*/ 8117059 w 10832123"/>
              <a:gd name="connsiteY3" fmla="*/ 3404382 h 6049108"/>
              <a:gd name="connsiteX4" fmla="*/ 6879102 w 10832123"/>
              <a:gd name="connsiteY4" fmla="*/ 3263705 h 6049108"/>
              <a:gd name="connsiteX5" fmla="*/ 6260123 w 10832123"/>
              <a:gd name="connsiteY5" fmla="*/ 2686929 h 6049108"/>
              <a:gd name="connsiteX6" fmla="*/ 5613010 w 10832123"/>
              <a:gd name="connsiteY6" fmla="*/ 1983545 h 6049108"/>
              <a:gd name="connsiteX7" fmla="*/ 4178105 w 10832123"/>
              <a:gd name="connsiteY7" fmla="*/ 1716259 h 6049108"/>
              <a:gd name="connsiteX8" fmla="*/ 3390314 w 10832123"/>
              <a:gd name="connsiteY8" fmla="*/ 1617785 h 6049108"/>
              <a:gd name="connsiteX9" fmla="*/ 3249637 w 10832123"/>
              <a:gd name="connsiteY9" fmla="*/ 1603717 h 6049108"/>
              <a:gd name="connsiteX10" fmla="*/ 3151163 w 10832123"/>
              <a:gd name="connsiteY10" fmla="*/ 1575582 h 6049108"/>
              <a:gd name="connsiteX11" fmla="*/ 0 w 10832123"/>
              <a:gd name="connsiteY11" fmla="*/ 28135 h 6049108"/>
              <a:gd name="connsiteX12" fmla="*/ 914400 w 10832123"/>
              <a:gd name="connsiteY12" fmla="*/ 14068 h 6049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832123" h="6049108">
                <a:moveTo>
                  <a:pt x="914400" y="14068"/>
                </a:moveTo>
                <a:lnTo>
                  <a:pt x="10832123" y="0"/>
                </a:lnTo>
                <a:lnTo>
                  <a:pt x="10832123" y="6049108"/>
                </a:lnTo>
                <a:lnTo>
                  <a:pt x="8117059" y="3404382"/>
                </a:lnTo>
                <a:lnTo>
                  <a:pt x="6879102" y="3263705"/>
                </a:lnTo>
                <a:lnTo>
                  <a:pt x="6260123" y="2686929"/>
                </a:lnTo>
                <a:lnTo>
                  <a:pt x="5613010" y="1983545"/>
                </a:lnTo>
                <a:lnTo>
                  <a:pt x="4178105" y="1716259"/>
                </a:lnTo>
                <a:lnTo>
                  <a:pt x="3390314" y="1617785"/>
                </a:lnTo>
                <a:cubicBezTo>
                  <a:pt x="3343422" y="1613096"/>
                  <a:pt x="3296046" y="1611907"/>
                  <a:pt x="3249637" y="1603717"/>
                </a:cubicBezTo>
                <a:cubicBezTo>
                  <a:pt x="3216018" y="1597784"/>
                  <a:pt x="3151163" y="1575582"/>
                  <a:pt x="3151163" y="1575582"/>
                </a:cubicBezTo>
                <a:lnTo>
                  <a:pt x="0" y="28135"/>
                </a:lnTo>
                <a:lnTo>
                  <a:pt x="914400" y="14068"/>
                </a:lnTo>
                <a:close/>
              </a:path>
            </a:pathLst>
          </a:custGeom>
          <a:pattFill prst="dkDnDiag">
            <a:fgClr>
              <a:schemeClr val="accent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A424EFE6-AEA9-4EC1-B8FF-22B8BF503C7C}"/>
              </a:ext>
            </a:extLst>
          </p:cNvPr>
          <p:cNvSpPr/>
          <p:nvPr/>
        </p:nvSpPr>
        <p:spPr>
          <a:xfrm>
            <a:off x="7967868" y="3784819"/>
            <a:ext cx="1772479" cy="3448878"/>
          </a:xfrm>
          <a:custGeom>
            <a:avLst/>
            <a:gdLst>
              <a:gd name="connsiteX0" fmla="*/ 728870 w 1855305"/>
              <a:gd name="connsiteY0" fmla="*/ 225287 h 2928730"/>
              <a:gd name="connsiteX1" fmla="*/ 1524000 w 1855305"/>
              <a:gd name="connsiteY1" fmla="*/ 0 h 2928730"/>
              <a:gd name="connsiteX2" fmla="*/ 1855305 w 1855305"/>
              <a:gd name="connsiteY2" fmla="*/ 291548 h 2928730"/>
              <a:gd name="connsiteX3" fmla="*/ 1192696 w 1855305"/>
              <a:gd name="connsiteY3" fmla="*/ 1749287 h 2928730"/>
              <a:gd name="connsiteX4" fmla="*/ 1417983 w 1855305"/>
              <a:gd name="connsiteY4" fmla="*/ 2478156 h 2928730"/>
              <a:gd name="connsiteX5" fmla="*/ 1828800 w 1855305"/>
              <a:gd name="connsiteY5" fmla="*/ 2743200 h 2928730"/>
              <a:gd name="connsiteX6" fmla="*/ 808383 w 1855305"/>
              <a:gd name="connsiteY6" fmla="*/ 2928730 h 2928730"/>
              <a:gd name="connsiteX7" fmla="*/ 0 w 1855305"/>
              <a:gd name="connsiteY7" fmla="*/ 1510748 h 2928730"/>
              <a:gd name="connsiteX8" fmla="*/ 0 w 1855305"/>
              <a:gd name="connsiteY8" fmla="*/ 1351722 h 2928730"/>
              <a:gd name="connsiteX9" fmla="*/ 940905 w 1855305"/>
              <a:gd name="connsiteY9" fmla="*/ 132522 h 2928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55305" h="2928730">
                <a:moveTo>
                  <a:pt x="728870" y="225287"/>
                </a:moveTo>
                <a:lnTo>
                  <a:pt x="1524000" y="0"/>
                </a:lnTo>
                <a:lnTo>
                  <a:pt x="1855305" y="291548"/>
                </a:lnTo>
                <a:lnTo>
                  <a:pt x="1192696" y="1749287"/>
                </a:lnTo>
                <a:lnTo>
                  <a:pt x="1417983" y="2478156"/>
                </a:lnTo>
                <a:lnTo>
                  <a:pt x="1828800" y="2743200"/>
                </a:lnTo>
                <a:lnTo>
                  <a:pt x="808383" y="2928730"/>
                </a:lnTo>
                <a:lnTo>
                  <a:pt x="0" y="1510748"/>
                </a:lnTo>
                <a:lnTo>
                  <a:pt x="0" y="1351722"/>
                </a:lnTo>
                <a:lnTo>
                  <a:pt x="940905" y="132522"/>
                </a:lnTo>
              </a:path>
            </a:pathLst>
          </a:cu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D5D17CB8-9117-45C3-8177-3B4CC3654714}"/>
              </a:ext>
            </a:extLst>
          </p:cNvPr>
          <p:cNvSpPr/>
          <p:nvPr/>
        </p:nvSpPr>
        <p:spPr>
          <a:xfrm rot="1407383">
            <a:off x="4326395" y="1835209"/>
            <a:ext cx="2617562" cy="3799955"/>
          </a:xfrm>
          <a:custGeom>
            <a:avLst/>
            <a:gdLst>
              <a:gd name="connsiteX0" fmla="*/ 0 w 3021496"/>
              <a:gd name="connsiteY0" fmla="*/ 1113182 h 3525078"/>
              <a:gd name="connsiteX1" fmla="*/ 1444487 w 3021496"/>
              <a:gd name="connsiteY1" fmla="*/ 0 h 3525078"/>
              <a:gd name="connsiteX2" fmla="*/ 3021496 w 3021496"/>
              <a:gd name="connsiteY2" fmla="*/ 874643 h 3525078"/>
              <a:gd name="connsiteX3" fmla="*/ 2014330 w 3021496"/>
              <a:gd name="connsiteY3" fmla="*/ 3525078 h 3525078"/>
              <a:gd name="connsiteX4" fmla="*/ 1285461 w 3021496"/>
              <a:gd name="connsiteY4" fmla="*/ 1497495 h 3525078"/>
              <a:gd name="connsiteX5" fmla="*/ 79513 w 3021496"/>
              <a:gd name="connsiteY5" fmla="*/ 1113182 h 3525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21496" h="3525078">
                <a:moveTo>
                  <a:pt x="0" y="1113182"/>
                </a:moveTo>
                <a:lnTo>
                  <a:pt x="1444487" y="0"/>
                </a:lnTo>
                <a:lnTo>
                  <a:pt x="3021496" y="874643"/>
                </a:lnTo>
                <a:lnTo>
                  <a:pt x="2014330" y="3525078"/>
                </a:lnTo>
                <a:lnTo>
                  <a:pt x="1285461" y="1497495"/>
                </a:lnTo>
                <a:lnTo>
                  <a:pt x="79513" y="1113182"/>
                </a:lnTo>
              </a:path>
            </a:pathLst>
          </a:cu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E9C303A7-F24C-493D-83CE-40EC512ED53F}"/>
              </a:ext>
            </a:extLst>
          </p:cNvPr>
          <p:cNvSpPr/>
          <p:nvPr/>
        </p:nvSpPr>
        <p:spPr>
          <a:xfrm>
            <a:off x="11168270" y="5476461"/>
            <a:ext cx="371061" cy="347870"/>
          </a:xfrm>
          <a:prstGeom prst="star5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2A828B-5D6E-4A25-8B0C-678B59CE5FF0}"/>
              </a:ext>
            </a:extLst>
          </p:cNvPr>
          <p:cNvSpPr txBox="1"/>
          <p:nvPr/>
        </p:nvSpPr>
        <p:spPr>
          <a:xfrm>
            <a:off x="10697817" y="5824331"/>
            <a:ext cx="1311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Xanten</a:t>
            </a:r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3A38EF34-D458-4B61-A78F-F8DA77E3A625}"/>
              </a:ext>
            </a:extLst>
          </p:cNvPr>
          <p:cNvSpPr/>
          <p:nvPr/>
        </p:nvSpPr>
        <p:spPr>
          <a:xfrm>
            <a:off x="4856922" y="5775673"/>
            <a:ext cx="371061" cy="347870"/>
          </a:xfrm>
          <a:prstGeom prst="star5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F00A83-24D4-462F-9913-55BA989522C9}"/>
              </a:ext>
            </a:extLst>
          </p:cNvPr>
          <p:cNvSpPr txBox="1"/>
          <p:nvPr/>
        </p:nvSpPr>
        <p:spPr>
          <a:xfrm>
            <a:off x="4386469" y="6123543"/>
            <a:ext cx="1311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err="1"/>
              <a:t>Udem</a:t>
            </a:r>
            <a:endParaRPr lang="en-AU" dirty="0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49E0CF4C-0D0F-4AAA-A118-5B08D18320AD}"/>
              </a:ext>
            </a:extLst>
          </p:cNvPr>
          <p:cNvSpPr/>
          <p:nvPr/>
        </p:nvSpPr>
        <p:spPr>
          <a:xfrm>
            <a:off x="389283" y="5406341"/>
            <a:ext cx="371061" cy="347870"/>
          </a:xfrm>
          <a:prstGeom prst="star5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8AE9C6-4441-4FEE-87F8-2A3B041AAA0B}"/>
              </a:ext>
            </a:extLst>
          </p:cNvPr>
          <p:cNvSpPr txBox="1"/>
          <p:nvPr/>
        </p:nvSpPr>
        <p:spPr>
          <a:xfrm>
            <a:off x="-81170" y="5754211"/>
            <a:ext cx="1311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err="1"/>
              <a:t>Goch</a:t>
            </a:r>
            <a:endParaRPr lang="en-AU" dirty="0"/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680FD884-6F25-498F-A7F6-EDEADCED6BD1}"/>
              </a:ext>
            </a:extLst>
          </p:cNvPr>
          <p:cNvSpPr/>
          <p:nvPr/>
        </p:nvSpPr>
        <p:spPr>
          <a:xfrm>
            <a:off x="9090991" y="3448604"/>
            <a:ext cx="371061" cy="347870"/>
          </a:xfrm>
          <a:prstGeom prst="star5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58E14B-D0C2-4A1F-BD08-4202981E07AE}"/>
              </a:ext>
            </a:extLst>
          </p:cNvPr>
          <p:cNvSpPr txBox="1"/>
          <p:nvPr/>
        </p:nvSpPr>
        <p:spPr>
          <a:xfrm>
            <a:off x="8620538" y="3796474"/>
            <a:ext cx="1517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err="1"/>
              <a:t>Marienbaum</a:t>
            </a:r>
            <a:endParaRPr lang="en-AU" dirty="0"/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id="{22C39357-2EB2-458B-A617-6AE83A0FCE54}"/>
              </a:ext>
            </a:extLst>
          </p:cNvPr>
          <p:cNvSpPr/>
          <p:nvPr/>
        </p:nvSpPr>
        <p:spPr>
          <a:xfrm>
            <a:off x="5234608" y="1741838"/>
            <a:ext cx="371061" cy="347870"/>
          </a:xfrm>
          <a:prstGeom prst="star5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ADC022-FAB7-42FF-910B-19B33ADD7229}"/>
              </a:ext>
            </a:extLst>
          </p:cNvPr>
          <p:cNvSpPr txBox="1"/>
          <p:nvPr/>
        </p:nvSpPr>
        <p:spPr>
          <a:xfrm>
            <a:off x="4764155" y="2089708"/>
            <a:ext cx="1311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Calcar</a:t>
            </a:r>
          </a:p>
        </p:txBody>
      </p:sp>
      <p:cxnSp>
        <p:nvCxnSpPr>
          <p:cNvPr id="15" name="Connector: Curved 14">
            <a:extLst>
              <a:ext uri="{FF2B5EF4-FFF2-40B4-BE49-F238E27FC236}">
                <a16:creationId xmlns:a16="http://schemas.microsoft.com/office/drawing/2014/main" id="{90F2A894-35C7-45F3-9405-7BC50CA68CEC}"/>
              </a:ext>
            </a:extLst>
          </p:cNvPr>
          <p:cNvCxnSpPr>
            <a:cxnSpLocks/>
            <a:stCxn id="12" idx="4"/>
            <a:endCxn id="10" idx="1"/>
          </p:cNvCxnSpPr>
          <p:nvPr/>
        </p:nvCxnSpPr>
        <p:spPr>
          <a:xfrm>
            <a:off x="5605669" y="1874712"/>
            <a:ext cx="3485322" cy="1706766"/>
          </a:xfrm>
          <a:prstGeom prst="curvedConnector3">
            <a:avLst/>
          </a:prstGeom>
          <a:ln w="63500" cmpd="dbl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ECF4CA6C-36A2-4CF9-A90B-41D77845C4A8}"/>
              </a:ext>
            </a:extLst>
          </p:cNvPr>
          <p:cNvSpPr/>
          <p:nvPr/>
        </p:nvSpPr>
        <p:spPr>
          <a:xfrm>
            <a:off x="9379225" y="3643729"/>
            <a:ext cx="1842052" cy="1936547"/>
          </a:xfrm>
          <a:custGeom>
            <a:avLst/>
            <a:gdLst>
              <a:gd name="connsiteX0" fmla="*/ 0 w 1749287"/>
              <a:gd name="connsiteY0" fmla="*/ 0 h 1961322"/>
              <a:gd name="connsiteX1" fmla="*/ 1749287 w 1749287"/>
              <a:gd name="connsiteY1" fmla="*/ 1961322 h 1961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749287" h="1961322">
                <a:moveTo>
                  <a:pt x="0" y="0"/>
                </a:moveTo>
                <a:cubicBezTo>
                  <a:pt x="835991" y="851452"/>
                  <a:pt x="1671983" y="1702905"/>
                  <a:pt x="1749287" y="1961322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FFF47E3-D0B3-4477-B7A8-2812B11AE83C}"/>
              </a:ext>
            </a:extLst>
          </p:cNvPr>
          <p:cNvSpPr/>
          <p:nvPr/>
        </p:nvSpPr>
        <p:spPr>
          <a:xfrm>
            <a:off x="5102087" y="3631096"/>
            <a:ext cx="4108174" cy="2305878"/>
          </a:xfrm>
          <a:custGeom>
            <a:avLst/>
            <a:gdLst>
              <a:gd name="connsiteX0" fmla="*/ 4108174 w 4108174"/>
              <a:gd name="connsiteY0" fmla="*/ 0 h 2305878"/>
              <a:gd name="connsiteX1" fmla="*/ 3326296 w 4108174"/>
              <a:gd name="connsiteY1" fmla="*/ 622852 h 2305878"/>
              <a:gd name="connsiteX2" fmla="*/ 2663687 w 4108174"/>
              <a:gd name="connsiteY2" fmla="*/ 768626 h 2305878"/>
              <a:gd name="connsiteX3" fmla="*/ 1961322 w 4108174"/>
              <a:gd name="connsiteY3" fmla="*/ 463826 h 2305878"/>
              <a:gd name="connsiteX4" fmla="*/ 0 w 4108174"/>
              <a:gd name="connsiteY4" fmla="*/ 2305878 h 2305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08174" h="2305878">
                <a:moveTo>
                  <a:pt x="4108174" y="0"/>
                </a:moveTo>
                <a:cubicBezTo>
                  <a:pt x="3837609" y="247374"/>
                  <a:pt x="3567044" y="494748"/>
                  <a:pt x="3326296" y="622852"/>
                </a:cubicBezTo>
                <a:cubicBezTo>
                  <a:pt x="3085548" y="750956"/>
                  <a:pt x="2891183" y="795130"/>
                  <a:pt x="2663687" y="768626"/>
                </a:cubicBezTo>
                <a:cubicBezTo>
                  <a:pt x="2436191" y="742122"/>
                  <a:pt x="2405270" y="207617"/>
                  <a:pt x="1961322" y="463826"/>
                </a:cubicBezTo>
                <a:cubicBezTo>
                  <a:pt x="1517374" y="720035"/>
                  <a:pt x="333513" y="2224156"/>
                  <a:pt x="0" y="2305878"/>
                </a:cubicBezTo>
              </a:path>
            </a:pathLst>
          </a:custGeom>
          <a:ln w="63500" cmpd="dbl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C78C5416-CDB9-4D78-A9BA-CEED1A8F92E6}"/>
              </a:ext>
            </a:extLst>
          </p:cNvPr>
          <p:cNvSpPr/>
          <p:nvPr/>
        </p:nvSpPr>
        <p:spPr>
          <a:xfrm>
            <a:off x="7141518" y="2915478"/>
            <a:ext cx="287978" cy="1152939"/>
          </a:xfrm>
          <a:custGeom>
            <a:avLst/>
            <a:gdLst>
              <a:gd name="connsiteX0" fmla="*/ 253195 w 287978"/>
              <a:gd name="connsiteY0" fmla="*/ 0 h 1152939"/>
              <a:gd name="connsiteX1" fmla="*/ 266447 w 287978"/>
              <a:gd name="connsiteY1" fmla="*/ 702365 h 1152939"/>
              <a:gd name="connsiteX2" fmla="*/ 1404 w 287978"/>
              <a:gd name="connsiteY2" fmla="*/ 1152939 h 11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7978" h="1152939">
                <a:moveTo>
                  <a:pt x="253195" y="0"/>
                </a:moveTo>
                <a:cubicBezTo>
                  <a:pt x="280803" y="255104"/>
                  <a:pt x="308412" y="510209"/>
                  <a:pt x="266447" y="702365"/>
                </a:cubicBezTo>
                <a:cubicBezTo>
                  <a:pt x="224482" y="894522"/>
                  <a:pt x="-20683" y="903356"/>
                  <a:pt x="1404" y="1152939"/>
                </a:cubicBezTo>
              </a:path>
            </a:pathLst>
          </a:custGeom>
          <a:ln w="63500" cmpd="dbl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B0A4628-A3F4-4BF2-A7E6-FFC2309DDEAB}"/>
              </a:ext>
            </a:extLst>
          </p:cNvPr>
          <p:cNvSpPr/>
          <p:nvPr/>
        </p:nvSpPr>
        <p:spPr>
          <a:xfrm>
            <a:off x="596348" y="1948070"/>
            <a:ext cx="4731026" cy="3578087"/>
          </a:xfrm>
          <a:custGeom>
            <a:avLst/>
            <a:gdLst>
              <a:gd name="connsiteX0" fmla="*/ 0 w 4731026"/>
              <a:gd name="connsiteY0" fmla="*/ 3578087 h 3578087"/>
              <a:gd name="connsiteX1" fmla="*/ 1219200 w 4731026"/>
              <a:gd name="connsiteY1" fmla="*/ 2729947 h 3578087"/>
              <a:gd name="connsiteX2" fmla="*/ 2305878 w 4731026"/>
              <a:gd name="connsiteY2" fmla="*/ 2252869 h 3578087"/>
              <a:gd name="connsiteX3" fmla="*/ 3737113 w 4731026"/>
              <a:gd name="connsiteY3" fmla="*/ 1020417 h 3578087"/>
              <a:gd name="connsiteX4" fmla="*/ 4333461 w 4731026"/>
              <a:gd name="connsiteY4" fmla="*/ 318052 h 3578087"/>
              <a:gd name="connsiteX5" fmla="*/ 4731026 w 4731026"/>
              <a:gd name="connsiteY5" fmla="*/ 0 h 3578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31026" h="3578087">
                <a:moveTo>
                  <a:pt x="0" y="3578087"/>
                </a:moveTo>
                <a:cubicBezTo>
                  <a:pt x="417443" y="3264452"/>
                  <a:pt x="834887" y="2950817"/>
                  <a:pt x="1219200" y="2729947"/>
                </a:cubicBezTo>
                <a:cubicBezTo>
                  <a:pt x="1603513" y="2509077"/>
                  <a:pt x="1886226" y="2537791"/>
                  <a:pt x="2305878" y="2252869"/>
                </a:cubicBezTo>
                <a:cubicBezTo>
                  <a:pt x="2725530" y="1967947"/>
                  <a:pt x="3399183" y="1342886"/>
                  <a:pt x="3737113" y="1020417"/>
                </a:cubicBezTo>
                <a:cubicBezTo>
                  <a:pt x="4075043" y="697948"/>
                  <a:pt x="4167809" y="488121"/>
                  <a:pt x="4333461" y="318052"/>
                </a:cubicBezTo>
                <a:cubicBezTo>
                  <a:pt x="4499113" y="147982"/>
                  <a:pt x="4653722" y="119270"/>
                  <a:pt x="4731026" y="0"/>
                </a:cubicBezTo>
              </a:path>
            </a:pathLst>
          </a:custGeom>
          <a:ln w="63500" cmpd="dbl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F0E9BD2D-6061-4BBF-8F6D-BA7C06AEE81B}"/>
              </a:ext>
            </a:extLst>
          </p:cNvPr>
          <p:cNvSpPr/>
          <p:nvPr/>
        </p:nvSpPr>
        <p:spPr>
          <a:xfrm>
            <a:off x="4651513" y="2663687"/>
            <a:ext cx="564191" cy="3309347"/>
          </a:xfrm>
          <a:custGeom>
            <a:avLst/>
            <a:gdLst>
              <a:gd name="connsiteX0" fmla="*/ 0 w 564191"/>
              <a:gd name="connsiteY0" fmla="*/ 0 h 3309347"/>
              <a:gd name="connsiteX1" fmla="*/ 516835 w 564191"/>
              <a:gd name="connsiteY1" fmla="*/ 344556 h 3309347"/>
              <a:gd name="connsiteX2" fmla="*/ 238539 w 564191"/>
              <a:gd name="connsiteY2" fmla="*/ 1762539 h 3309347"/>
              <a:gd name="connsiteX3" fmla="*/ 410817 w 564191"/>
              <a:gd name="connsiteY3" fmla="*/ 3273287 h 3309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4191" h="3309347">
                <a:moveTo>
                  <a:pt x="0" y="0"/>
                </a:moveTo>
                <a:cubicBezTo>
                  <a:pt x="238539" y="25400"/>
                  <a:pt x="477079" y="50800"/>
                  <a:pt x="516835" y="344556"/>
                </a:cubicBezTo>
                <a:cubicBezTo>
                  <a:pt x="556591" y="638312"/>
                  <a:pt x="256209" y="1274417"/>
                  <a:pt x="238539" y="1762539"/>
                </a:cubicBezTo>
                <a:cubicBezTo>
                  <a:pt x="220869" y="2250661"/>
                  <a:pt x="843721" y="3540539"/>
                  <a:pt x="410817" y="3273287"/>
                </a:cubicBezTo>
              </a:path>
            </a:pathLst>
          </a:custGeom>
          <a:ln w="63500" cmpd="dbl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C518D0EA-3D59-492B-9FC0-8C79EC4358CE}"/>
              </a:ext>
            </a:extLst>
          </p:cNvPr>
          <p:cNvSpPr/>
          <p:nvPr/>
        </p:nvSpPr>
        <p:spPr>
          <a:xfrm>
            <a:off x="490582" y="202899"/>
            <a:ext cx="4651261" cy="5256997"/>
          </a:xfrm>
          <a:custGeom>
            <a:avLst/>
            <a:gdLst>
              <a:gd name="connsiteX0" fmla="*/ 2862469 w 2862469"/>
              <a:gd name="connsiteY0" fmla="*/ 3985620 h 3985620"/>
              <a:gd name="connsiteX1" fmla="*/ 1921565 w 2862469"/>
              <a:gd name="connsiteY1" fmla="*/ 3203741 h 3985620"/>
              <a:gd name="connsiteX2" fmla="*/ 1484243 w 2862469"/>
              <a:gd name="connsiteY2" fmla="*/ 2474872 h 3985620"/>
              <a:gd name="connsiteX3" fmla="*/ 848139 w 2862469"/>
              <a:gd name="connsiteY3" fmla="*/ 1891776 h 3985620"/>
              <a:gd name="connsiteX4" fmla="*/ 940904 w 2862469"/>
              <a:gd name="connsiteY4" fmla="*/ 1030385 h 3985620"/>
              <a:gd name="connsiteX5" fmla="*/ 649356 w 2862469"/>
              <a:gd name="connsiteY5" fmla="*/ 593063 h 3985620"/>
              <a:gd name="connsiteX6" fmla="*/ 0 w 2862469"/>
              <a:gd name="connsiteY6" fmla="*/ 23220 h 3985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62469" h="3985620">
                <a:moveTo>
                  <a:pt x="2862469" y="3985620"/>
                </a:moveTo>
                <a:cubicBezTo>
                  <a:pt x="2506869" y="3720576"/>
                  <a:pt x="2151269" y="3455532"/>
                  <a:pt x="1921565" y="3203741"/>
                </a:cubicBezTo>
                <a:cubicBezTo>
                  <a:pt x="1691861" y="2951950"/>
                  <a:pt x="1663147" y="2693533"/>
                  <a:pt x="1484243" y="2474872"/>
                </a:cubicBezTo>
                <a:cubicBezTo>
                  <a:pt x="1305339" y="2256211"/>
                  <a:pt x="938695" y="2132524"/>
                  <a:pt x="848139" y="1891776"/>
                </a:cubicBezTo>
                <a:cubicBezTo>
                  <a:pt x="757583" y="1651028"/>
                  <a:pt x="974034" y="1246837"/>
                  <a:pt x="940904" y="1030385"/>
                </a:cubicBezTo>
                <a:cubicBezTo>
                  <a:pt x="907774" y="813933"/>
                  <a:pt x="806173" y="760924"/>
                  <a:pt x="649356" y="593063"/>
                </a:cubicBezTo>
                <a:cubicBezTo>
                  <a:pt x="492539" y="425202"/>
                  <a:pt x="17669" y="-118136"/>
                  <a:pt x="0" y="23220"/>
                </a:cubicBezTo>
              </a:path>
            </a:pathLst>
          </a:custGeom>
          <a:ln w="63500" cmpd="dbl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73E1197F-BCFD-4E32-A71A-398AE03FB80A}"/>
              </a:ext>
            </a:extLst>
          </p:cNvPr>
          <p:cNvSpPr/>
          <p:nvPr/>
        </p:nvSpPr>
        <p:spPr>
          <a:xfrm>
            <a:off x="450574" y="265043"/>
            <a:ext cx="533198" cy="5247861"/>
          </a:xfrm>
          <a:custGeom>
            <a:avLst/>
            <a:gdLst>
              <a:gd name="connsiteX0" fmla="*/ 132522 w 533198"/>
              <a:gd name="connsiteY0" fmla="*/ 5247861 h 5247861"/>
              <a:gd name="connsiteX1" fmla="*/ 79513 w 533198"/>
              <a:gd name="connsiteY1" fmla="*/ 3392557 h 5247861"/>
              <a:gd name="connsiteX2" fmla="*/ 530087 w 533198"/>
              <a:gd name="connsiteY2" fmla="*/ 1696279 h 5247861"/>
              <a:gd name="connsiteX3" fmla="*/ 265043 w 533198"/>
              <a:gd name="connsiteY3" fmla="*/ 1020418 h 5247861"/>
              <a:gd name="connsiteX4" fmla="*/ 0 w 533198"/>
              <a:gd name="connsiteY4" fmla="*/ 0 h 5247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3198" h="5247861">
                <a:moveTo>
                  <a:pt x="132522" y="5247861"/>
                </a:moveTo>
                <a:cubicBezTo>
                  <a:pt x="72887" y="4616174"/>
                  <a:pt x="13252" y="3984487"/>
                  <a:pt x="79513" y="3392557"/>
                </a:cubicBezTo>
                <a:cubicBezTo>
                  <a:pt x="145774" y="2800627"/>
                  <a:pt x="499165" y="2091635"/>
                  <a:pt x="530087" y="1696279"/>
                </a:cubicBezTo>
                <a:cubicBezTo>
                  <a:pt x="561009" y="1300923"/>
                  <a:pt x="353391" y="1303131"/>
                  <a:pt x="265043" y="1020418"/>
                </a:cubicBezTo>
                <a:cubicBezTo>
                  <a:pt x="176695" y="737705"/>
                  <a:pt x="64052" y="141356"/>
                  <a:pt x="0" y="0"/>
                </a:cubicBezTo>
              </a:path>
            </a:pathLst>
          </a:custGeom>
          <a:ln w="63500" cmpd="dbl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FE668BB-756A-4B07-8BCA-4ECEB820C1C1}"/>
              </a:ext>
            </a:extLst>
          </p:cNvPr>
          <p:cNvCxnSpPr>
            <a:cxnSpLocks/>
            <a:stCxn id="8" idx="4"/>
          </p:cNvCxnSpPr>
          <p:nvPr/>
        </p:nvCxnSpPr>
        <p:spPr>
          <a:xfrm>
            <a:off x="760344" y="5539215"/>
            <a:ext cx="6381174" cy="111108"/>
          </a:xfrm>
          <a:prstGeom prst="line">
            <a:avLst/>
          </a:prstGeom>
          <a:ln w="222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CC107DC4-F8F1-465D-ADE4-3E80FBC9FC5D}"/>
              </a:ext>
            </a:extLst>
          </p:cNvPr>
          <p:cNvSpPr/>
          <p:nvPr/>
        </p:nvSpPr>
        <p:spPr>
          <a:xfrm rot="541710">
            <a:off x="7136714" y="5192010"/>
            <a:ext cx="4227443" cy="1218356"/>
          </a:xfrm>
          <a:custGeom>
            <a:avLst/>
            <a:gdLst>
              <a:gd name="connsiteX0" fmla="*/ 0 w 4227443"/>
              <a:gd name="connsiteY0" fmla="*/ 788915 h 1218356"/>
              <a:gd name="connsiteX1" fmla="*/ 424069 w 4227443"/>
              <a:gd name="connsiteY1" fmla="*/ 894933 h 1218356"/>
              <a:gd name="connsiteX2" fmla="*/ 781878 w 4227443"/>
              <a:gd name="connsiteY2" fmla="*/ 1212985 h 1218356"/>
              <a:gd name="connsiteX3" fmla="*/ 1272208 w 4227443"/>
              <a:gd name="connsiteY3" fmla="*/ 1014202 h 1218356"/>
              <a:gd name="connsiteX4" fmla="*/ 3313043 w 4227443"/>
              <a:gd name="connsiteY4" fmla="*/ 73298 h 1218356"/>
              <a:gd name="connsiteX5" fmla="*/ 3922643 w 4227443"/>
              <a:gd name="connsiteY5" fmla="*/ 86550 h 1218356"/>
              <a:gd name="connsiteX6" fmla="*/ 4227443 w 4227443"/>
              <a:gd name="connsiteY6" fmla="*/ 285333 h 12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27443" h="1218356">
                <a:moveTo>
                  <a:pt x="0" y="788915"/>
                </a:moveTo>
                <a:cubicBezTo>
                  <a:pt x="146878" y="806585"/>
                  <a:pt x="293756" y="824255"/>
                  <a:pt x="424069" y="894933"/>
                </a:cubicBezTo>
                <a:cubicBezTo>
                  <a:pt x="554382" y="965611"/>
                  <a:pt x="640522" y="1193107"/>
                  <a:pt x="781878" y="1212985"/>
                </a:cubicBezTo>
                <a:cubicBezTo>
                  <a:pt x="923235" y="1232863"/>
                  <a:pt x="850347" y="1204150"/>
                  <a:pt x="1272208" y="1014202"/>
                </a:cubicBezTo>
                <a:cubicBezTo>
                  <a:pt x="1694069" y="824254"/>
                  <a:pt x="2871304" y="227907"/>
                  <a:pt x="3313043" y="73298"/>
                </a:cubicBezTo>
                <a:cubicBezTo>
                  <a:pt x="3754782" y="-81311"/>
                  <a:pt x="3770243" y="51211"/>
                  <a:pt x="3922643" y="86550"/>
                </a:cubicBezTo>
                <a:cubicBezTo>
                  <a:pt x="4075043" y="121889"/>
                  <a:pt x="4097130" y="170481"/>
                  <a:pt x="4227443" y="285333"/>
                </a:cubicBezTo>
              </a:path>
            </a:pathLst>
          </a:custGeom>
          <a:ln w="2540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C5A25431-1C4C-44C3-BF6E-C85A8A90917D}"/>
              </a:ext>
            </a:extLst>
          </p:cNvPr>
          <p:cNvSpPr/>
          <p:nvPr/>
        </p:nvSpPr>
        <p:spPr>
          <a:xfrm rot="18967413">
            <a:off x="2259580" y="3648188"/>
            <a:ext cx="748303" cy="428014"/>
          </a:xfrm>
          <a:prstGeom prst="roundRect">
            <a:avLst/>
          </a:prstGeom>
          <a:solidFill>
            <a:srgbClr val="FF000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>
                <a:solidFill>
                  <a:schemeClr val="tx1"/>
                </a:solidFill>
              </a:rPr>
              <a:t>3</a:t>
            </a:r>
            <a:r>
              <a:rPr lang="en-AU" sz="1200" baseline="30000" dirty="0">
                <a:solidFill>
                  <a:schemeClr val="tx1"/>
                </a:solidFill>
              </a:rPr>
              <a:t>rd</a:t>
            </a:r>
            <a:r>
              <a:rPr lang="en-AU" sz="1200" dirty="0">
                <a:solidFill>
                  <a:schemeClr val="tx1"/>
                </a:solidFill>
              </a:rPr>
              <a:t> </a:t>
            </a:r>
            <a:r>
              <a:rPr lang="en-AU" sz="1200" dirty="0" err="1">
                <a:solidFill>
                  <a:schemeClr val="tx1"/>
                </a:solidFill>
              </a:rPr>
              <a:t>Cdn</a:t>
            </a:r>
            <a:r>
              <a:rPr lang="en-AU" sz="1200" dirty="0">
                <a:solidFill>
                  <a:schemeClr val="tx1"/>
                </a:solidFill>
              </a:rPr>
              <a:t> Division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37110254-4AC3-41A4-8940-4AE412F8C9BF}"/>
              </a:ext>
            </a:extLst>
          </p:cNvPr>
          <p:cNvSpPr/>
          <p:nvPr/>
        </p:nvSpPr>
        <p:spPr>
          <a:xfrm rot="18967413">
            <a:off x="4256894" y="1949856"/>
            <a:ext cx="748303" cy="428014"/>
          </a:xfrm>
          <a:prstGeom prst="roundRect">
            <a:avLst/>
          </a:prstGeom>
          <a:solidFill>
            <a:srgbClr val="FF000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>
                <a:solidFill>
                  <a:schemeClr val="tx1"/>
                </a:solidFill>
              </a:rPr>
              <a:t>2nd </a:t>
            </a:r>
            <a:r>
              <a:rPr lang="en-AU" sz="1200" dirty="0" err="1">
                <a:solidFill>
                  <a:schemeClr val="tx1"/>
                </a:solidFill>
              </a:rPr>
              <a:t>Cdn</a:t>
            </a:r>
            <a:r>
              <a:rPr lang="en-AU" sz="1200" dirty="0">
                <a:solidFill>
                  <a:schemeClr val="tx1"/>
                </a:solidFill>
              </a:rPr>
              <a:t> Division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1547D55F-716B-4175-B079-2F79739DB75F}"/>
              </a:ext>
            </a:extLst>
          </p:cNvPr>
          <p:cNvSpPr/>
          <p:nvPr/>
        </p:nvSpPr>
        <p:spPr>
          <a:xfrm rot="18967413">
            <a:off x="3514898" y="1843765"/>
            <a:ext cx="748303" cy="428014"/>
          </a:xfrm>
          <a:prstGeom prst="roundRect">
            <a:avLst/>
          </a:prstGeom>
          <a:solidFill>
            <a:srgbClr val="0070C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>
                <a:solidFill>
                  <a:schemeClr val="tx1"/>
                </a:solidFill>
              </a:rPr>
              <a:t>TIGER Force</a:t>
            </a:r>
          </a:p>
        </p:txBody>
      </p:sp>
      <p:cxnSp>
        <p:nvCxnSpPr>
          <p:cNvPr id="43" name="Connector: Curved 42">
            <a:extLst>
              <a:ext uri="{FF2B5EF4-FFF2-40B4-BE49-F238E27FC236}">
                <a16:creationId xmlns:a16="http://schemas.microsoft.com/office/drawing/2014/main" id="{1A86EF49-8C15-418E-984D-132A6497EA82}"/>
              </a:ext>
            </a:extLst>
          </p:cNvPr>
          <p:cNvCxnSpPr>
            <a:cxnSpLocks/>
            <a:stCxn id="39" idx="2"/>
          </p:cNvCxnSpPr>
          <p:nvPr/>
        </p:nvCxnSpPr>
        <p:spPr>
          <a:xfrm rot="16200000" flipH="1">
            <a:off x="5304099" y="1793401"/>
            <a:ext cx="282551" cy="1332000"/>
          </a:xfrm>
          <a:prstGeom prst="curvedConnector2">
            <a:avLst/>
          </a:pr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0" name="Connector: Curved 49">
            <a:extLst>
              <a:ext uri="{FF2B5EF4-FFF2-40B4-BE49-F238E27FC236}">
                <a16:creationId xmlns:a16="http://schemas.microsoft.com/office/drawing/2014/main" id="{8C7CC9E6-DEAD-4BF5-86A4-C6716ABBEB8A}"/>
              </a:ext>
            </a:extLst>
          </p:cNvPr>
          <p:cNvCxnSpPr>
            <a:cxnSpLocks/>
            <a:stCxn id="40" idx="2"/>
            <a:endCxn id="56" idx="1"/>
          </p:cNvCxnSpPr>
          <p:nvPr/>
        </p:nvCxnSpPr>
        <p:spPr>
          <a:xfrm rot="16200000" flipH="1">
            <a:off x="3615498" y="2633917"/>
            <a:ext cx="2480132" cy="1636370"/>
          </a:xfrm>
          <a:prstGeom prst="curvedConnector3">
            <a:avLst>
              <a:gd name="adj1" fmla="val 43580"/>
            </a:avLst>
          </a:pr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198E6A09-CD42-4521-B9EE-8C7C6CCF9260}"/>
              </a:ext>
            </a:extLst>
          </p:cNvPr>
          <p:cNvSpPr txBox="1"/>
          <p:nvPr/>
        </p:nvSpPr>
        <p:spPr>
          <a:xfrm>
            <a:off x="8201465" y="1815011"/>
            <a:ext cx="3337866" cy="646331"/>
          </a:xfrm>
          <a:prstGeom prst="rect">
            <a:avLst/>
          </a:prstGeom>
          <a:solidFill>
            <a:srgbClr val="FF0000">
              <a:alpha val="28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AU" dirty="0"/>
              <a:t>Flooded Areas due to Heavy Rain and destroyed Levee(s) / Dams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4795BEF-C4E7-461D-9E97-8A1CCBDA0B03}"/>
              </a:ext>
            </a:extLst>
          </p:cNvPr>
          <p:cNvSpPr txBox="1"/>
          <p:nvPr/>
        </p:nvSpPr>
        <p:spPr>
          <a:xfrm rot="17197970">
            <a:off x="7568274" y="5299452"/>
            <a:ext cx="2640372" cy="307777"/>
          </a:xfrm>
          <a:prstGeom prst="rect">
            <a:avLst/>
          </a:prstGeom>
          <a:solidFill>
            <a:srgbClr val="FF0000">
              <a:alpha val="28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AU" sz="1400" dirty="0"/>
              <a:t>Hochwald Forest / High Ground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C601F7-80C4-47E5-BB34-544132921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5149" y="170019"/>
            <a:ext cx="9204678" cy="614573"/>
          </a:xfrm>
          <a:solidFill>
            <a:srgbClr val="92D050"/>
          </a:solidFill>
          <a:ln w="254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AU" dirty="0"/>
              <a:t>OPERATION BLOCKBUSTER 26-28 Feb 1945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012E53D2-83C1-4D43-BB6D-47B047E9D942}"/>
              </a:ext>
            </a:extLst>
          </p:cNvPr>
          <p:cNvCxnSpPr>
            <a:cxnSpLocks/>
            <a:stCxn id="38" idx="2"/>
            <a:endCxn id="6" idx="0"/>
          </p:cNvCxnSpPr>
          <p:nvPr/>
        </p:nvCxnSpPr>
        <p:spPr>
          <a:xfrm>
            <a:off x="2782061" y="4016459"/>
            <a:ext cx="2260392" cy="1759214"/>
          </a:xfrm>
          <a:prstGeom prst="straightConnector1">
            <a:avLst/>
          </a:pr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F0E92BBF-DFAB-4887-B95D-EC9BD8BED9E6}"/>
              </a:ext>
            </a:extLst>
          </p:cNvPr>
          <p:cNvSpPr/>
          <p:nvPr/>
        </p:nvSpPr>
        <p:spPr>
          <a:xfrm rot="18967413">
            <a:off x="2875255" y="2395383"/>
            <a:ext cx="748303" cy="428014"/>
          </a:xfrm>
          <a:prstGeom prst="roundRect">
            <a:avLst/>
          </a:prstGeom>
          <a:solidFill>
            <a:srgbClr val="0070C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>
                <a:solidFill>
                  <a:schemeClr val="tx1"/>
                </a:solidFill>
              </a:rPr>
              <a:t>LION Force</a:t>
            </a:r>
          </a:p>
        </p:txBody>
      </p:sp>
      <p:cxnSp>
        <p:nvCxnSpPr>
          <p:cNvPr id="41" name="Connector: Curved 40">
            <a:extLst>
              <a:ext uri="{FF2B5EF4-FFF2-40B4-BE49-F238E27FC236}">
                <a16:creationId xmlns:a16="http://schemas.microsoft.com/office/drawing/2014/main" id="{074B3861-F408-4683-8BA0-217F0CF5EC1C}"/>
              </a:ext>
            </a:extLst>
          </p:cNvPr>
          <p:cNvCxnSpPr>
            <a:cxnSpLocks/>
            <a:stCxn id="37" idx="2"/>
            <a:endCxn id="55" idx="0"/>
          </p:cNvCxnSpPr>
          <p:nvPr/>
        </p:nvCxnSpPr>
        <p:spPr>
          <a:xfrm rot="16200000" flipH="1">
            <a:off x="4746554" y="1414836"/>
            <a:ext cx="2645638" cy="5343274"/>
          </a:xfrm>
          <a:prstGeom prst="curvedConnector2">
            <a:avLst/>
          </a:pr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8453CA7D-0E44-4A91-AC2F-86A466977F50}"/>
              </a:ext>
            </a:extLst>
          </p:cNvPr>
          <p:cNvSpPr txBox="1"/>
          <p:nvPr/>
        </p:nvSpPr>
        <p:spPr>
          <a:xfrm rot="17197970">
            <a:off x="4731449" y="3273332"/>
            <a:ext cx="2640372" cy="307777"/>
          </a:xfrm>
          <a:prstGeom prst="rect">
            <a:avLst/>
          </a:prstGeom>
          <a:solidFill>
            <a:srgbClr val="FF0000">
              <a:alpha val="28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1400" dirty="0"/>
              <a:t>Calcar / </a:t>
            </a:r>
            <a:r>
              <a:rPr lang="en-AU" sz="1400" dirty="0" err="1"/>
              <a:t>Udem</a:t>
            </a:r>
            <a:r>
              <a:rPr lang="en-AU" sz="1400" dirty="0"/>
              <a:t> Ridge</a:t>
            </a:r>
          </a:p>
        </p:txBody>
      </p:sp>
      <p:sp>
        <p:nvSpPr>
          <p:cNvPr id="44" name="Left Brace 43">
            <a:extLst>
              <a:ext uri="{FF2B5EF4-FFF2-40B4-BE49-F238E27FC236}">
                <a16:creationId xmlns:a16="http://schemas.microsoft.com/office/drawing/2014/main" id="{F1A5CFCB-E09D-4C1A-ABAD-35255B065132}"/>
              </a:ext>
            </a:extLst>
          </p:cNvPr>
          <p:cNvSpPr/>
          <p:nvPr/>
        </p:nvSpPr>
        <p:spPr>
          <a:xfrm rot="2978066">
            <a:off x="3084515" y="1152548"/>
            <a:ext cx="332365" cy="1645415"/>
          </a:xfrm>
          <a:prstGeom prst="leftBrac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B4DC2B85-FBFC-46BD-BB5F-2840884DE3AF}"/>
              </a:ext>
            </a:extLst>
          </p:cNvPr>
          <p:cNvSpPr/>
          <p:nvPr/>
        </p:nvSpPr>
        <p:spPr>
          <a:xfrm rot="18967413">
            <a:off x="2282887" y="1439499"/>
            <a:ext cx="1160349" cy="428014"/>
          </a:xfrm>
          <a:prstGeom prst="roundRect">
            <a:avLst/>
          </a:prstGeom>
          <a:solidFill>
            <a:srgbClr val="0070C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>
                <a:solidFill>
                  <a:schemeClr val="tx1"/>
                </a:solidFill>
              </a:rPr>
              <a:t>4th </a:t>
            </a:r>
            <a:r>
              <a:rPr lang="en-AU" sz="1200" dirty="0" err="1">
                <a:solidFill>
                  <a:schemeClr val="tx1"/>
                </a:solidFill>
              </a:rPr>
              <a:t>Cdn</a:t>
            </a:r>
            <a:r>
              <a:rPr lang="en-AU" sz="1200" dirty="0">
                <a:solidFill>
                  <a:schemeClr val="tx1"/>
                </a:solidFill>
              </a:rPr>
              <a:t> </a:t>
            </a:r>
            <a:r>
              <a:rPr lang="en-AU" sz="1200" dirty="0" err="1">
                <a:solidFill>
                  <a:schemeClr val="tx1"/>
                </a:solidFill>
              </a:rPr>
              <a:t>Armd</a:t>
            </a:r>
            <a:r>
              <a:rPr lang="en-AU" sz="1200" dirty="0">
                <a:solidFill>
                  <a:schemeClr val="tx1"/>
                </a:solidFill>
              </a:rPr>
              <a:t> Division</a:t>
            </a:r>
          </a:p>
        </p:txBody>
      </p:sp>
    </p:spTree>
    <p:extLst>
      <p:ext uri="{BB962C8B-B14F-4D97-AF65-F5344CB8AC3E}">
        <p14:creationId xmlns:p14="http://schemas.microsoft.com/office/powerpoint/2010/main" val="1570887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DFCD7-2815-4146-ADFD-4B088F59D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159"/>
            <a:ext cx="10515600" cy="971685"/>
          </a:xfrm>
          <a:ln w="38100"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/>
          <a:lstStyle/>
          <a:p>
            <a:pPr algn="ctr"/>
            <a:r>
              <a:rPr lang="en-AU" dirty="0"/>
              <a:t>Tiger Force – 26-27 Feb - Order of Battle</a:t>
            </a:r>
          </a:p>
        </p:txBody>
      </p:sp>
      <p:sp>
        <p:nvSpPr>
          <p:cNvPr id="4" name="Arrow: Striped Right 3">
            <a:extLst>
              <a:ext uri="{FF2B5EF4-FFF2-40B4-BE49-F238E27FC236}">
                <a16:creationId xmlns:a16="http://schemas.microsoft.com/office/drawing/2014/main" id="{8BEBCE48-3D48-435F-AB46-F7909753333B}"/>
              </a:ext>
            </a:extLst>
          </p:cNvPr>
          <p:cNvSpPr/>
          <p:nvPr/>
        </p:nvSpPr>
        <p:spPr>
          <a:xfrm>
            <a:off x="478302" y="5781822"/>
            <a:ext cx="11437033" cy="87219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096A74-5F04-4C99-ADB3-DA6EA6D174F0}"/>
              </a:ext>
            </a:extLst>
          </p:cNvPr>
          <p:cNvSpPr txBox="1"/>
          <p:nvPr/>
        </p:nvSpPr>
        <p:spPr>
          <a:xfrm>
            <a:off x="8651631" y="1153551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7568C7-7212-4BC0-A18B-32F9395BDECE}"/>
              </a:ext>
            </a:extLst>
          </p:cNvPr>
          <p:cNvSpPr/>
          <p:nvPr/>
        </p:nvSpPr>
        <p:spPr>
          <a:xfrm>
            <a:off x="8876715" y="1522883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Flowchart: Terminator 9">
            <a:extLst>
              <a:ext uri="{FF2B5EF4-FFF2-40B4-BE49-F238E27FC236}">
                <a16:creationId xmlns:a16="http://schemas.microsoft.com/office/drawing/2014/main" id="{10216B59-E3AC-4243-880C-D8BBE7EDDC20}"/>
              </a:ext>
            </a:extLst>
          </p:cNvPr>
          <p:cNvSpPr/>
          <p:nvPr/>
        </p:nvSpPr>
        <p:spPr>
          <a:xfrm>
            <a:off x="9073662" y="1648484"/>
            <a:ext cx="590841" cy="30346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7D482E-3968-427C-B968-8A9F21B99141}"/>
              </a:ext>
            </a:extLst>
          </p:cNvPr>
          <p:cNvSpPr txBox="1"/>
          <p:nvPr/>
        </p:nvSpPr>
        <p:spPr>
          <a:xfrm>
            <a:off x="9889589" y="1842868"/>
            <a:ext cx="801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BCR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53B3F20-8E83-4AF9-BDC5-A54B3D7451E8}"/>
              </a:ext>
            </a:extLst>
          </p:cNvPr>
          <p:cNvSpPr txBox="1"/>
          <p:nvPr/>
        </p:nvSpPr>
        <p:spPr>
          <a:xfrm>
            <a:off x="8651631" y="2003639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9032CE-EFD2-420F-A49A-0DDB4B9DCDE7}"/>
              </a:ext>
            </a:extLst>
          </p:cNvPr>
          <p:cNvSpPr/>
          <p:nvPr/>
        </p:nvSpPr>
        <p:spPr>
          <a:xfrm>
            <a:off x="8876715" y="2372971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Flowchart: Terminator 13">
            <a:extLst>
              <a:ext uri="{FF2B5EF4-FFF2-40B4-BE49-F238E27FC236}">
                <a16:creationId xmlns:a16="http://schemas.microsoft.com/office/drawing/2014/main" id="{FE601468-1E20-4225-938C-C437A204E0A7}"/>
              </a:ext>
            </a:extLst>
          </p:cNvPr>
          <p:cNvSpPr/>
          <p:nvPr/>
        </p:nvSpPr>
        <p:spPr>
          <a:xfrm>
            <a:off x="9073662" y="2498572"/>
            <a:ext cx="590841" cy="30346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A11935-009E-4E44-BFB3-155A127A8D25}"/>
              </a:ext>
            </a:extLst>
          </p:cNvPr>
          <p:cNvSpPr txBox="1"/>
          <p:nvPr/>
        </p:nvSpPr>
        <p:spPr>
          <a:xfrm>
            <a:off x="9889589" y="2692956"/>
            <a:ext cx="801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BCR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A34D9C-C401-4B92-BCF2-7EB1FA898888}"/>
              </a:ext>
            </a:extLst>
          </p:cNvPr>
          <p:cNvSpPr txBox="1"/>
          <p:nvPr/>
        </p:nvSpPr>
        <p:spPr>
          <a:xfrm>
            <a:off x="10213144" y="1152544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9625A3A-9F5E-4CA8-81C9-8340480ABDC5}"/>
              </a:ext>
            </a:extLst>
          </p:cNvPr>
          <p:cNvSpPr/>
          <p:nvPr/>
        </p:nvSpPr>
        <p:spPr>
          <a:xfrm>
            <a:off x="10438228" y="1521876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F9AFA7-0AAB-4461-8129-2D5715E97A74}"/>
              </a:ext>
            </a:extLst>
          </p:cNvPr>
          <p:cNvSpPr txBox="1"/>
          <p:nvPr/>
        </p:nvSpPr>
        <p:spPr>
          <a:xfrm>
            <a:off x="11451102" y="1841861"/>
            <a:ext cx="801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/>
              <a:t>L&amp;W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78A4B29-6D37-4730-9AF4-9A2A7D2AD92B}"/>
              </a:ext>
            </a:extLst>
          </p:cNvPr>
          <p:cNvCxnSpPr>
            <a:cxnSpLocks/>
          </p:cNvCxnSpPr>
          <p:nvPr/>
        </p:nvCxnSpPr>
        <p:spPr>
          <a:xfrm>
            <a:off x="10438228" y="1521876"/>
            <a:ext cx="1012874" cy="62751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BDCD76F-18DF-4990-9CBF-38FC01507239}"/>
              </a:ext>
            </a:extLst>
          </p:cNvPr>
          <p:cNvCxnSpPr/>
          <p:nvPr/>
        </p:nvCxnSpPr>
        <p:spPr>
          <a:xfrm flipV="1">
            <a:off x="10438228" y="1521876"/>
            <a:ext cx="1012874" cy="573203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44CA1B1-9874-4415-8166-4947B8B91002}"/>
              </a:ext>
            </a:extLst>
          </p:cNvPr>
          <p:cNvSpPr txBox="1"/>
          <p:nvPr/>
        </p:nvSpPr>
        <p:spPr>
          <a:xfrm>
            <a:off x="10256521" y="2021389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74C8BE1-6AD9-40F3-95A8-214433FCAE12}"/>
              </a:ext>
            </a:extLst>
          </p:cNvPr>
          <p:cNvSpPr/>
          <p:nvPr/>
        </p:nvSpPr>
        <p:spPr>
          <a:xfrm>
            <a:off x="10481605" y="2390721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8943609-7E19-4C6B-AC8E-B6FA00FAB9C7}"/>
              </a:ext>
            </a:extLst>
          </p:cNvPr>
          <p:cNvCxnSpPr>
            <a:cxnSpLocks/>
          </p:cNvCxnSpPr>
          <p:nvPr/>
        </p:nvCxnSpPr>
        <p:spPr>
          <a:xfrm>
            <a:off x="10481605" y="2390721"/>
            <a:ext cx="1012874" cy="62751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E074AD4-DBFD-4DBA-81AF-CB36C004478E}"/>
              </a:ext>
            </a:extLst>
          </p:cNvPr>
          <p:cNvCxnSpPr/>
          <p:nvPr/>
        </p:nvCxnSpPr>
        <p:spPr>
          <a:xfrm flipV="1">
            <a:off x="10481605" y="2390721"/>
            <a:ext cx="1012874" cy="573203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297D4FE0-FBC7-4AFF-9125-FE681AD80832}"/>
              </a:ext>
            </a:extLst>
          </p:cNvPr>
          <p:cNvSpPr txBox="1"/>
          <p:nvPr/>
        </p:nvSpPr>
        <p:spPr>
          <a:xfrm>
            <a:off x="11451101" y="2679677"/>
            <a:ext cx="801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/>
              <a:t>L&amp;W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E050EEA-BE95-49B6-BF5F-8198576B334A}"/>
              </a:ext>
            </a:extLst>
          </p:cNvPr>
          <p:cNvSpPr txBox="1"/>
          <p:nvPr/>
        </p:nvSpPr>
        <p:spPr>
          <a:xfrm>
            <a:off x="8693832" y="3595193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408B5B3-70B8-451A-996E-A9A69E5E9168}"/>
              </a:ext>
            </a:extLst>
          </p:cNvPr>
          <p:cNvSpPr/>
          <p:nvPr/>
        </p:nvSpPr>
        <p:spPr>
          <a:xfrm>
            <a:off x="8918916" y="3964525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Flowchart: Terminator 35">
            <a:extLst>
              <a:ext uri="{FF2B5EF4-FFF2-40B4-BE49-F238E27FC236}">
                <a16:creationId xmlns:a16="http://schemas.microsoft.com/office/drawing/2014/main" id="{26217C0F-0152-4FF4-8D16-1DC7DD506DD5}"/>
              </a:ext>
            </a:extLst>
          </p:cNvPr>
          <p:cNvSpPr/>
          <p:nvPr/>
        </p:nvSpPr>
        <p:spPr>
          <a:xfrm>
            <a:off x="9115863" y="4090126"/>
            <a:ext cx="590841" cy="30346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C2C973D-EF7F-46DA-8255-A6982F8C885B}"/>
              </a:ext>
            </a:extLst>
          </p:cNvPr>
          <p:cNvSpPr txBox="1"/>
          <p:nvPr/>
        </p:nvSpPr>
        <p:spPr>
          <a:xfrm>
            <a:off x="9931790" y="4284510"/>
            <a:ext cx="801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Gr </a:t>
            </a:r>
            <a:r>
              <a:rPr lang="en-AU" sz="1200" dirty="0" err="1"/>
              <a:t>Gds</a:t>
            </a:r>
            <a:endParaRPr lang="en-AU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8311EBB-505E-4701-B780-DE1A8145EA59}"/>
              </a:ext>
            </a:extLst>
          </p:cNvPr>
          <p:cNvSpPr txBox="1"/>
          <p:nvPr/>
        </p:nvSpPr>
        <p:spPr>
          <a:xfrm>
            <a:off x="8693832" y="4445281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304F115-9A98-482B-AA04-20EC870B6280}"/>
              </a:ext>
            </a:extLst>
          </p:cNvPr>
          <p:cNvSpPr/>
          <p:nvPr/>
        </p:nvSpPr>
        <p:spPr>
          <a:xfrm>
            <a:off x="8918916" y="4814613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0" name="Flowchart: Terminator 39">
            <a:extLst>
              <a:ext uri="{FF2B5EF4-FFF2-40B4-BE49-F238E27FC236}">
                <a16:creationId xmlns:a16="http://schemas.microsoft.com/office/drawing/2014/main" id="{98A8C5B1-9046-445B-B0E1-88C6C9511530}"/>
              </a:ext>
            </a:extLst>
          </p:cNvPr>
          <p:cNvSpPr/>
          <p:nvPr/>
        </p:nvSpPr>
        <p:spPr>
          <a:xfrm>
            <a:off x="9115863" y="4940214"/>
            <a:ext cx="590841" cy="30346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C8C416F-2E21-4120-8B6F-1CACD065E881}"/>
              </a:ext>
            </a:extLst>
          </p:cNvPr>
          <p:cNvSpPr txBox="1"/>
          <p:nvPr/>
        </p:nvSpPr>
        <p:spPr>
          <a:xfrm>
            <a:off x="9931790" y="5134598"/>
            <a:ext cx="8018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Gr </a:t>
            </a:r>
            <a:r>
              <a:rPr lang="en-AU" sz="1200" dirty="0" err="1"/>
              <a:t>Gds</a:t>
            </a:r>
            <a:endParaRPr lang="en-AU" sz="1200" dirty="0"/>
          </a:p>
          <a:p>
            <a:endParaRPr lang="en-AU" sz="14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D385EFB-D161-4C86-8236-83543E36D3AB}"/>
              </a:ext>
            </a:extLst>
          </p:cNvPr>
          <p:cNvSpPr txBox="1"/>
          <p:nvPr/>
        </p:nvSpPr>
        <p:spPr>
          <a:xfrm>
            <a:off x="10255345" y="3594186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52F3673-B9FC-4748-9AB7-E0797E4DEE72}"/>
              </a:ext>
            </a:extLst>
          </p:cNvPr>
          <p:cNvSpPr/>
          <p:nvPr/>
        </p:nvSpPr>
        <p:spPr>
          <a:xfrm>
            <a:off x="10480429" y="3963518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1AF141E-0657-4B94-ADD9-7FC22F85966D}"/>
              </a:ext>
            </a:extLst>
          </p:cNvPr>
          <p:cNvCxnSpPr>
            <a:cxnSpLocks/>
          </p:cNvCxnSpPr>
          <p:nvPr/>
        </p:nvCxnSpPr>
        <p:spPr>
          <a:xfrm>
            <a:off x="10480429" y="3963518"/>
            <a:ext cx="1012874" cy="62751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C223E38B-5D2B-42B2-B518-9112C0A41C7E}"/>
              </a:ext>
            </a:extLst>
          </p:cNvPr>
          <p:cNvCxnSpPr/>
          <p:nvPr/>
        </p:nvCxnSpPr>
        <p:spPr>
          <a:xfrm flipV="1">
            <a:off x="10480429" y="3963518"/>
            <a:ext cx="1012874" cy="573203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44BFB5FC-7F68-46B3-A856-AD5BA1387365}"/>
              </a:ext>
            </a:extLst>
          </p:cNvPr>
          <p:cNvSpPr txBox="1"/>
          <p:nvPr/>
        </p:nvSpPr>
        <p:spPr>
          <a:xfrm>
            <a:off x="10298722" y="4463031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C8194B6-8E4C-4F64-945B-93B32CA713DA}"/>
              </a:ext>
            </a:extLst>
          </p:cNvPr>
          <p:cNvSpPr/>
          <p:nvPr/>
        </p:nvSpPr>
        <p:spPr>
          <a:xfrm>
            <a:off x="10523806" y="4832363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4A056CC-E6AF-40FC-BC75-EA64FF1B4F58}"/>
              </a:ext>
            </a:extLst>
          </p:cNvPr>
          <p:cNvCxnSpPr>
            <a:cxnSpLocks/>
          </p:cNvCxnSpPr>
          <p:nvPr/>
        </p:nvCxnSpPr>
        <p:spPr>
          <a:xfrm>
            <a:off x="10523806" y="4832363"/>
            <a:ext cx="1012874" cy="62751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5629F36-89BB-4C27-B725-1FD743B0A814}"/>
              </a:ext>
            </a:extLst>
          </p:cNvPr>
          <p:cNvCxnSpPr/>
          <p:nvPr/>
        </p:nvCxnSpPr>
        <p:spPr>
          <a:xfrm flipV="1">
            <a:off x="10523806" y="4832363"/>
            <a:ext cx="1012874" cy="573203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6BC6B7EF-00F3-4E16-80EB-B399F36FB4C1}"/>
              </a:ext>
            </a:extLst>
          </p:cNvPr>
          <p:cNvSpPr txBox="1"/>
          <p:nvPr/>
        </p:nvSpPr>
        <p:spPr>
          <a:xfrm>
            <a:off x="11472201" y="4239447"/>
            <a:ext cx="801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/>
              <a:t>A&amp;SH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FEE6806-1919-40EA-B1E3-88550CF6285C}"/>
              </a:ext>
            </a:extLst>
          </p:cNvPr>
          <p:cNvSpPr txBox="1"/>
          <p:nvPr/>
        </p:nvSpPr>
        <p:spPr>
          <a:xfrm>
            <a:off x="11493303" y="5152950"/>
            <a:ext cx="801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/>
              <a:t>A&amp;SH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5A422E2E-E772-4F86-AF23-7665AD7114FA}"/>
              </a:ext>
            </a:extLst>
          </p:cNvPr>
          <p:cNvCxnSpPr>
            <a:cxnSpLocks/>
          </p:cNvCxnSpPr>
          <p:nvPr/>
        </p:nvCxnSpPr>
        <p:spPr>
          <a:xfrm>
            <a:off x="7779434" y="1383892"/>
            <a:ext cx="0" cy="5474108"/>
          </a:xfrm>
          <a:prstGeom prst="straightConnector1">
            <a:avLst/>
          </a:prstGeom>
          <a:ln w="31750">
            <a:solidFill>
              <a:srgbClr val="006600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AE301DC2-798D-42D6-8DD1-531C946A5287}"/>
              </a:ext>
            </a:extLst>
          </p:cNvPr>
          <p:cNvSpPr txBox="1"/>
          <p:nvPr/>
        </p:nvSpPr>
        <p:spPr>
          <a:xfrm>
            <a:off x="8397829" y="6013016"/>
            <a:ext cx="2983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Leading Formations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0F92774-2267-483B-8AE9-641A0CFF8A71}"/>
              </a:ext>
            </a:extLst>
          </p:cNvPr>
          <p:cNvCxnSpPr>
            <a:cxnSpLocks/>
          </p:cNvCxnSpPr>
          <p:nvPr/>
        </p:nvCxnSpPr>
        <p:spPr>
          <a:xfrm>
            <a:off x="3697458" y="3305908"/>
            <a:ext cx="8443546" cy="0"/>
          </a:xfrm>
          <a:prstGeom prst="straightConnector1">
            <a:avLst/>
          </a:prstGeom>
          <a:ln w="31750">
            <a:solidFill>
              <a:srgbClr val="006600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4A18E4F2-CF75-4196-911E-AAB1B78DFD78}"/>
              </a:ext>
            </a:extLst>
          </p:cNvPr>
          <p:cNvSpPr txBox="1"/>
          <p:nvPr/>
        </p:nvSpPr>
        <p:spPr>
          <a:xfrm>
            <a:off x="5845125" y="1014560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E4563DC-B769-4103-AD59-14BF43F28644}"/>
              </a:ext>
            </a:extLst>
          </p:cNvPr>
          <p:cNvSpPr/>
          <p:nvPr/>
        </p:nvSpPr>
        <p:spPr>
          <a:xfrm>
            <a:off x="6070209" y="1383892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1CDD178-8997-4373-B077-F7E628E41DBC}"/>
              </a:ext>
            </a:extLst>
          </p:cNvPr>
          <p:cNvSpPr txBox="1"/>
          <p:nvPr/>
        </p:nvSpPr>
        <p:spPr>
          <a:xfrm>
            <a:off x="7083083" y="1703877"/>
            <a:ext cx="801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/>
              <a:t>L&amp;W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EB61BE0E-A105-46F4-A416-6B85BB1B0AC6}"/>
              </a:ext>
            </a:extLst>
          </p:cNvPr>
          <p:cNvCxnSpPr>
            <a:cxnSpLocks/>
          </p:cNvCxnSpPr>
          <p:nvPr/>
        </p:nvCxnSpPr>
        <p:spPr>
          <a:xfrm>
            <a:off x="6070209" y="1383892"/>
            <a:ext cx="1012874" cy="62751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C2465CA2-B59A-4981-83B1-595A96800FB5}"/>
              </a:ext>
            </a:extLst>
          </p:cNvPr>
          <p:cNvCxnSpPr/>
          <p:nvPr/>
        </p:nvCxnSpPr>
        <p:spPr>
          <a:xfrm flipV="1">
            <a:off x="6070209" y="1383892"/>
            <a:ext cx="1012874" cy="573203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F04571D7-BE1E-46F5-AD64-7AA858997D18}"/>
              </a:ext>
            </a:extLst>
          </p:cNvPr>
          <p:cNvSpPr txBox="1"/>
          <p:nvPr/>
        </p:nvSpPr>
        <p:spPr>
          <a:xfrm>
            <a:off x="5888503" y="2092846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299D3F7F-CB23-4D8E-B76C-D608B64040AB}"/>
              </a:ext>
            </a:extLst>
          </p:cNvPr>
          <p:cNvSpPr/>
          <p:nvPr/>
        </p:nvSpPr>
        <p:spPr>
          <a:xfrm>
            <a:off x="6113587" y="2462178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E5F34D95-E296-4787-9AAA-AF83C54F728E}"/>
              </a:ext>
            </a:extLst>
          </p:cNvPr>
          <p:cNvCxnSpPr>
            <a:cxnSpLocks/>
          </p:cNvCxnSpPr>
          <p:nvPr/>
        </p:nvCxnSpPr>
        <p:spPr>
          <a:xfrm>
            <a:off x="6113587" y="2462178"/>
            <a:ext cx="1012874" cy="62751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97CDA57A-FE0E-4CFC-9573-D16644172DBF}"/>
              </a:ext>
            </a:extLst>
          </p:cNvPr>
          <p:cNvCxnSpPr/>
          <p:nvPr/>
        </p:nvCxnSpPr>
        <p:spPr>
          <a:xfrm flipV="1">
            <a:off x="6113587" y="2462178"/>
            <a:ext cx="1012874" cy="573203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1189C126-9452-46FD-9A33-7738A9F9220B}"/>
              </a:ext>
            </a:extLst>
          </p:cNvPr>
          <p:cNvSpPr txBox="1"/>
          <p:nvPr/>
        </p:nvSpPr>
        <p:spPr>
          <a:xfrm>
            <a:off x="7083083" y="2751134"/>
            <a:ext cx="801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/>
              <a:t>L&amp;W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2CB201D-5246-4A45-8481-6519F2566F1A}"/>
              </a:ext>
            </a:extLst>
          </p:cNvPr>
          <p:cNvSpPr txBox="1"/>
          <p:nvPr/>
        </p:nvSpPr>
        <p:spPr>
          <a:xfrm>
            <a:off x="4276578" y="1444705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67137BB3-2F00-4B7C-B34B-0467275236B9}"/>
              </a:ext>
            </a:extLst>
          </p:cNvPr>
          <p:cNvSpPr/>
          <p:nvPr/>
        </p:nvSpPr>
        <p:spPr>
          <a:xfrm>
            <a:off x="4501662" y="1814037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Flowchart: Terminator 76">
            <a:extLst>
              <a:ext uri="{FF2B5EF4-FFF2-40B4-BE49-F238E27FC236}">
                <a16:creationId xmlns:a16="http://schemas.microsoft.com/office/drawing/2014/main" id="{51B73931-EBBF-4F69-A9D7-1E0F8631D4CE}"/>
              </a:ext>
            </a:extLst>
          </p:cNvPr>
          <p:cNvSpPr/>
          <p:nvPr/>
        </p:nvSpPr>
        <p:spPr>
          <a:xfrm>
            <a:off x="4698609" y="1939638"/>
            <a:ext cx="590841" cy="30346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CBBD661-166E-42A9-B6DE-F2B71C15F9B2}"/>
              </a:ext>
            </a:extLst>
          </p:cNvPr>
          <p:cNvSpPr txBox="1"/>
          <p:nvPr/>
        </p:nvSpPr>
        <p:spPr>
          <a:xfrm>
            <a:off x="5514536" y="2134022"/>
            <a:ext cx="801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BCR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6F3E46F-2C8D-4E97-AF39-E5718E538F0B}"/>
              </a:ext>
            </a:extLst>
          </p:cNvPr>
          <p:cNvSpPr/>
          <p:nvPr/>
        </p:nvSpPr>
        <p:spPr>
          <a:xfrm>
            <a:off x="6119445" y="3828111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357D5630-1DE0-4D34-9F4E-5E12EE5F3DCD}"/>
              </a:ext>
            </a:extLst>
          </p:cNvPr>
          <p:cNvSpPr txBox="1"/>
          <p:nvPr/>
        </p:nvSpPr>
        <p:spPr>
          <a:xfrm>
            <a:off x="7132319" y="4148096"/>
            <a:ext cx="801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/>
              <a:t>A&amp;SH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A50971BB-CB18-42E2-92EE-2D33861507F6}"/>
              </a:ext>
            </a:extLst>
          </p:cNvPr>
          <p:cNvCxnSpPr>
            <a:cxnSpLocks/>
          </p:cNvCxnSpPr>
          <p:nvPr/>
        </p:nvCxnSpPr>
        <p:spPr>
          <a:xfrm>
            <a:off x="6119445" y="3828111"/>
            <a:ext cx="1012874" cy="62751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627BB2D7-8159-443A-A748-008F2372FF03}"/>
              </a:ext>
            </a:extLst>
          </p:cNvPr>
          <p:cNvCxnSpPr/>
          <p:nvPr/>
        </p:nvCxnSpPr>
        <p:spPr>
          <a:xfrm flipV="1">
            <a:off x="6119445" y="3828111"/>
            <a:ext cx="1012874" cy="573203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7DAE441A-4C4D-48AC-96DA-7D3A8784F0B2}"/>
              </a:ext>
            </a:extLst>
          </p:cNvPr>
          <p:cNvSpPr txBox="1"/>
          <p:nvPr/>
        </p:nvSpPr>
        <p:spPr>
          <a:xfrm>
            <a:off x="5937738" y="4594911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99ACFF81-0E96-4125-9AE8-D6AC1C006FE4}"/>
              </a:ext>
            </a:extLst>
          </p:cNvPr>
          <p:cNvSpPr/>
          <p:nvPr/>
        </p:nvSpPr>
        <p:spPr>
          <a:xfrm>
            <a:off x="6162822" y="4964243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3079161-4BE6-4E40-B41D-E82CFB5A9B88}"/>
              </a:ext>
            </a:extLst>
          </p:cNvPr>
          <p:cNvCxnSpPr>
            <a:cxnSpLocks/>
          </p:cNvCxnSpPr>
          <p:nvPr/>
        </p:nvCxnSpPr>
        <p:spPr>
          <a:xfrm>
            <a:off x="6162822" y="4964245"/>
            <a:ext cx="1012874" cy="62751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9C7CC7E8-3AE4-45BF-8B64-B11210D694B9}"/>
              </a:ext>
            </a:extLst>
          </p:cNvPr>
          <p:cNvCxnSpPr/>
          <p:nvPr/>
        </p:nvCxnSpPr>
        <p:spPr>
          <a:xfrm flipV="1">
            <a:off x="6162822" y="4964245"/>
            <a:ext cx="1012874" cy="573203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6063E106-3B8A-4EF9-BBEB-575BBCD9FEB4}"/>
              </a:ext>
            </a:extLst>
          </p:cNvPr>
          <p:cNvSpPr txBox="1"/>
          <p:nvPr/>
        </p:nvSpPr>
        <p:spPr>
          <a:xfrm>
            <a:off x="7132318" y="5253199"/>
            <a:ext cx="801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/>
              <a:t>A&amp;SH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84B4DA8-3051-4690-BAC1-1DF824309F37}"/>
              </a:ext>
            </a:extLst>
          </p:cNvPr>
          <p:cNvSpPr txBox="1"/>
          <p:nvPr/>
        </p:nvSpPr>
        <p:spPr>
          <a:xfrm>
            <a:off x="4292994" y="3876388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C03E05CF-F9E5-46E4-8D9B-51962C10BABA}"/>
              </a:ext>
            </a:extLst>
          </p:cNvPr>
          <p:cNvSpPr/>
          <p:nvPr/>
        </p:nvSpPr>
        <p:spPr>
          <a:xfrm>
            <a:off x="4518078" y="4245720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0" name="Flowchart: Terminator 89">
            <a:extLst>
              <a:ext uri="{FF2B5EF4-FFF2-40B4-BE49-F238E27FC236}">
                <a16:creationId xmlns:a16="http://schemas.microsoft.com/office/drawing/2014/main" id="{C8AAD146-31CE-4861-A19D-E1AFA1059F9C}"/>
              </a:ext>
            </a:extLst>
          </p:cNvPr>
          <p:cNvSpPr/>
          <p:nvPr/>
        </p:nvSpPr>
        <p:spPr>
          <a:xfrm>
            <a:off x="4715025" y="4371321"/>
            <a:ext cx="590841" cy="30346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86FADD6-3717-4ED7-BE14-75F7A1A9D120}"/>
              </a:ext>
            </a:extLst>
          </p:cNvPr>
          <p:cNvSpPr txBox="1"/>
          <p:nvPr/>
        </p:nvSpPr>
        <p:spPr>
          <a:xfrm>
            <a:off x="5530952" y="4565705"/>
            <a:ext cx="801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Gr </a:t>
            </a:r>
            <a:r>
              <a:rPr lang="en-AU" sz="1200" dirty="0" err="1"/>
              <a:t>Gds</a:t>
            </a:r>
            <a:endParaRPr lang="en-AU" sz="12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F4C4A47-B2EF-4D28-903E-C45C56F09994}"/>
              </a:ext>
            </a:extLst>
          </p:cNvPr>
          <p:cNvSpPr txBox="1"/>
          <p:nvPr/>
        </p:nvSpPr>
        <p:spPr>
          <a:xfrm>
            <a:off x="5923673" y="3529008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BFADDBA1-449A-43C2-A9A3-F76A4DCA6131}"/>
              </a:ext>
            </a:extLst>
          </p:cNvPr>
          <p:cNvCxnSpPr>
            <a:cxnSpLocks/>
          </p:cNvCxnSpPr>
          <p:nvPr/>
        </p:nvCxnSpPr>
        <p:spPr>
          <a:xfrm>
            <a:off x="3697458" y="1383892"/>
            <a:ext cx="0" cy="5456731"/>
          </a:xfrm>
          <a:prstGeom prst="straightConnector1">
            <a:avLst/>
          </a:prstGeom>
          <a:ln w="31750">
            <a:solidFill>
              <a:srgbClr val="006600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A106373C-4B41-4184-AD69-5ECADCFE87B8}"/>
              </a:ext>
            </a:extLst>
          </p:cNvPr>
          <p:cNvSpPr txBox="1"/>
          <p:nvPr/>
        </p:nvSpPr>
        <p:spPr>
          <a:xfrm>
            <a:off x="3826416" y="6026219"/>
            <a:ext cx="3847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Secondary ‘Mop-up’ Formations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3687585-0FE9-40E1-9481-4CDEBA6E5475}"/>
              </a:ext>
            </a:extLst>
          </p:cNvPr>
          <p:cNvSpPr txBox="1"/>
          <p:nvPr/>
        </p:nvSpPr>
        <p:spPr>
          <a:xfrm>
            <a:off x="1831146" y="2529901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III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3AD7E58F-7A7E-4C16-A1FD-C48FB9CA521F}"/>
              </a:ext>
            </a:extLst>
          </p:cNvPr>
          <p:cNvSpPr/>
          <p:nvPr/>
        </p:nvSpPr>
        <p:spPr>
          <a:xfrm>
            <a:off x="2056230" y="2899233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8" name="Flowchart: Terminator 97">
            <a:extLst>
              <a:ext uri="{FF2B5EF4-FFF2-40B4-BE49-F238E27FC236}">
                <a16:creationId xmlns:a16="http://schemas.microsoft.com/office/drawing/2014/main" id="{6A4CA6B6-D393-4FDD-9E53-FD1EDC985DA9}"/>
              </a:ext>
            </a:extLst>
          </p:cNvPr>
          <p:cNvSpPr/>
          <p:nvPr/>
        </p:nvSpPr>
        <p:spPr>
          <a:xfrm>
            <a:off x="2253177" y="3024834"/>
            <a:ext cx="590841" cy="30346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1DFB5DC-A710-4FC3-8027-56EFB84156DB}"/>
              </a:ext>
            </a:extLst>
          </p:cNvPr>
          <p:cNvSpPr txBox="1"/>
          <p:nvPr/>
        </p:nvSpPr>
        <p:spPr>
          <a:xfrm>
            <a:off x="1757876" y="3429000"/>
            <a:ext cx="18340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dirty="0"/>
              <a:t>GG’s Foot Guards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37D79EFB-BEFB-4AB8-BFE9-C54ED638FEB7}"/>
              </a:ext>
            </a:extLst>
          </p:cNvPr>
          <p:cNvSpPr/>
          <p:nvPr/>
        </p:nvSpPr>
        <p:spPr>
          <a:xfrm>
            <a:off x="2038059" y="4148713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01C143B3-A8D2-40CE-853E-436F29D78987}"/>
              </a:ext>
            </a:extLst>
          </p:cNvPr>
          <p:cNvSpPr txBox="1"/>
          <p:nvPr/>
        </p:nvSpPr>
        <p:spPr>
          <a:xfrm>
            <a:off x="1630685" y="4760371"/>
            <a:ext cx="183524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Lake Superior Motorised Inf</a:t>
            </a: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898E54EA-DB7C-4662-9B17-AFF5FE282AC7}"/>
              </a:ext>
            </a:extLst>
          </p:cNvPr>
          <p:cNvCxnSpPr/>
          <p:nvPr/>
        </p:nvCxnSpPr>
        <p:spPr>
          <a:xfrm flipV="1">
            <a:off x="2038059" y="4148713"/>
            <a:ext cx="1012874" cy="573203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08F96E6D-67D8-42C9-9A6F-5A2D439F471F}"/>
              </a:ext>
            </a:extLst>
          </p:cNvPr>
          <p:cNvSpPr txBox="1"/>
          <p:nvPr/>
        </p:nvSpPr>
        <p:spPr>
          <a:xfrm>
            <a:off x="1842287" y="3849610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III</a:t>
            </a:r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43285083-84CD-460C-A156-8899A9A6A1A4}"/>
              </a:ext>
            </a:extLst>
          </p:cNvPr>
          <p:cNvCxnSpPr>
            <a:cxnSpLocks/>
          </p:cNvCxnSpPr>
          <p:nvPr/>
        </p:nvCxnSpPr>
        <p:spPr>
          <a:xfrm>
            <a:off x="2051540" y="4133398"/>
            <a:ext cx="1012874" cy="62751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Flowchart: Terminator 104">
            <a:extLst>
              <a:ext uri="{FF2B5EF4-FFF2-40B4-BE49-F238E27FC236}">
                <a16:creationId xmlns:a16="http://schemas.microsoft.com/office/drawing/2014/main" id="{84E33475-0197-44A8-82C9-A94ED2946A4A}"/>
              </a:ext>
            </a:extLst>
          </p:cNvPr>
          <p:cNvSpPr/>
          <p:nvPr/>
        </p:nvSpPr>
        <p:spPr>
          <a:xfrm>
            <a:off x="2217424" y="4274539"/>
            <a:ext cx="590841" cy="30346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4CB19B20-7890-4459-826A-6794E0E896E4}"/>
              </a:ext>
            </a:extLst>
          </p:cNvPr>
          <p:cNvSpPr txBox="1"/>
          <p:nvPr/>
        </p:nvSpPr>
        <p:spPr>
          <a:xfrm>
            <a:off x="293669" y="6020792"/>
            <a:ext cx="3847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Reserve – “Smith Force”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E0E535C9-42AF-479A-AA02-D2F4E6D9343A}"/>
              </a:ext>
            </a:extLst>
          </p:cNvPr>
          <p:cNvSpPr txBox="1"/>
          <p:nvPr/>
        </p:nvSpPr>
        <p:spPr>
          <a:xfrm>
            <a:off x="7846256" y="1767494"/>
            <a:ext cx="963636" cy="1200329"/>
          </a:xfrm>
          <a:prstGeom prst="rect">
            <a:avLst/>
          </a:prstGeom>
          <a:noFill/>
          <a:ln w="317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AU" dirty="0"/>
              <a:t>1 x </a:t>
            </a:r>
            <a:r>
              <a:rPr lang="en-AU" dirty="0" err="1"/>
              <a:t>Tp</a:t>
            </a:r>
            <a:r>
              <a:rPr lang="en-AU" dirty="0"/>
              <a:t> Flail Tanks in Support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FCDA485E-17D3-45AB-A9E9-C64E4DDBCC37}"/>
              </a:ext>
            </a:extLst>
          </p:cNvPr>
          <p:cNvSpPr txBox="1"/>
          <p:nvPr/>
        </p:nvSpPr>
        <p:spPr>
          <a:xfrm>
            <a:off x="7874389" y="4130909"/>
            <a:ext cx="963636" cy="1200329"/>
          </a:xfrm>
          <a:prstGeom prst="rect">
            <a:avLst/>
          </a:prstGeom>
          <a:noFill/>
          <a:ln w="317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AU" dirty="0"/>
              <a:t>1 x </a:t>
            </a:r>
            <a:r>
              <a:rPr lang="en-AU" dirty="0" err="1"/>
              <a:t>Tp</a:t>
            </a:r>
            <a:r>
              <a:rPr lang="en-AU" dirty="0"/>
              <a:t> Flail Tanks in Support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F2569A31-5842-46EA-89F8-221372CB25CB}"/>
              </a:ext>
            </a:extLst>
          </p:cNvPr>
          <p:cNvSpPr txBox="1"/>
          <p:nvPr/>
        </p:nvSpPr>
        <p:spPr>
          <a:xfrm>
            <a:off x="3792412" y="4996732"/>
            <a:ext cx="1938414" cy="923330"/>
          </a:xfrm>
          <a:prstGeom prst="rect">
            <a:avLst/>
          </a:prstGeom>
          <a:noFill/>
          <a:ln w="317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AU" dirty="0"/>
              <a:t>1 x </a:t>
            </a:r>
            <a:r>
              <a:rPr lang="en-AU" dirty="0" err="1"/>
              <a:t>Tp</a:t>
            </a:r>
            <a:r>
              <a:rPr lang="en-AU" dirty="0"/>
              <a:t> Flame Tanks</a:t>
            </a:r>
          </a:p>
          <a:p>
            <a:r>
              <a:rPr lang="en-AU" dirty="0"/>
              <a:t>1 x </a:t>
            </a:r>
            <a:r>
              <a:rPr lang="en-AU" dirty="0" err="1"/>
              <a:t>Tp</a:t>
            </a:r>
            <a:r>
              <a:rPr lang="en-AU" dirty="0"/>
              <a:t> SP AT Guns in Support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F4E24BFF-D2D3-4535-93CA-85C57E3963EA}"/>
              </a:ext>
            </a:extLst>
          </p:cNvPr>
          <p:cNvSpPr txBox="1"/>
          <p:nvPr/>
        </p:nvSpPr>
        <p:spPr>
          <a:xfrm>
            <a:off x="3804723" y="2433163"/>
            <a:ext cx="1938414" cy="923330"/>
          </a:xfrm>
          <a:prstGeom prst="rect">
            <a:avLst/>
          </a:prstGeom>
          <a:noFill/>
          <a:ln w="317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AU" dirty="0"/>
              <a:t>1 x </a:t>
            </a:r>
            <a:r>
              <a:rPr lang="en-AU" dirty="0" err="1"/>
              <a:t>Tp</a:t>
            </a:r>
            <a:r>
              <a:rPr lang="en-AU" dirty="0"/>
              <a:t> Flame Tanks</a:t>
            </a:r>
          </a:p>
          <a:p>
            <a:r>
              <a:rPr lang="en-AU" dirty="0"/>
              <a:t>1 x </a:t>
            </a:r>
            <a:r>
              <a:rPr lang="en-AU" dirty="0" err="1"/>
              <a:t>Tp</a:t>
            </a:r>
            <a:r>
              <a:rPr lang="en-AU" dirty="0"/>
              <a:t> SP AT Guns in Support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6C727E96-E84B-42E1-93B6-4BB9BB9AF9DB}"/>
              </a:ext>
            </a:extLst>
          </p:cNvPr>
          <p:cNvSpPr txBox="1"/>
          <p:nvPr/>
        </p:nvSpPr>
        <p:spPr>
          <a:xfrm>
            <a:off x="59492" y="3357759"/>
            <a:ext cx="1938414" cy="923330"/>
          </a:xfrm>
          <a:prstGeom prst="rect">
            <a:avLst/>
          </a:prstGeom>
          <a:noFill/>
          <a:ln w="317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AU" dirty="0"/>
              <a:t>1 x </a:t>
            </a:r>
            <a:r>
              <a:rPr lang="en-AU" dirty="0" err="1"/>
              <a:t>Tp</a:t>
            </a:r>
            <a:r>
              <a:rPr lang="en-AU" dirty="0"/>
              <a:t> Flame Tanks</a:t>
            </a:r>
          </a:p>
          <a:p>
            <a:r>
              <a:rPr lang="en-AU" dirty="0"/>
              <a:t>1 x </a:t>
            </a:r>
            <a:r>
              <a:rPr lang="en-AU" dirty="0" err="1"/>
              <a:t>Tp</a:t>
            </a:r>
            <a:r>
              <a:rPr lang="en-AU" dirty="0"/>
              <a:t> SP AT Guns in Support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6A0427D1-18CB-45AB-9D00-A385B483AC1B}"/>
              </a:ext>
            </a:extLst>
          </p:cNvPr>
          <p:cNvSpPr txBox="1"/>
          <p:nvPr/>
        </p:nvSpPr>
        <p:spPr>
          <a:xfrm>
            <a:off x="8518369" y="845770"/>
            <a:ext cx="3174837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‘Jerry’ Force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DC3F4BE4-6675-4265-B946-32FE6E7FFAE7}"/>
              </a:ext>
            </a:extLst>
          </p:cNvPr>
          <p:cNvSpPr txBox="1"/>
          <p:nvPr/>
        </p:nvSpPr>
        <p:spPr>
          <a:xfrm>
            <a:off x="8475786" y="3317301"/>
            <a:ext cx="3174837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‘Snuff’ Force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66C2EE6-046E-4287-ACF6-3E7D8A26C40F}"/>
              </a:ext>
            </a:extLst>
          </p:cNvPr>
          <p:cNvSpPr txBox="1"/>
          <p:nvPr/>
        </p:nvSpPr>
        <p:spPr>
          <a:xfrm>
            <a:off x="3790170" y="890707"/>
            <a:ext cx="3174837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‘Jock’ Force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1B9BC01-5A64-4F54-9175-663697288A8F}"/>
              </a:ext>
            </a:extLst>
          </p:cNvPr>
          <p:cNvSpPr txBox="1"/>
          <p:nvPr/>
        </p:nvSpPr>
        <p:spPr>
          <a:xfrm>
            <a:off x="3766978" y="3390034"/>
            <a:ext cx="3174837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‘Cole’ Force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4D43823D-1666-4D83-AE10-65E85A293401}"/>
              </a:ext>
            </a:extLst>
          </p:cNvPr>
          <p:cNvSpPr txBox="1"/>
          <p:nvPr/>
        </p:nvSpPr>
        <p:spPr>
          <a:xfrm>
            <a:off x="341514" y="1487848"/>
            <a:ext cx="3174837" cy="92333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‘Smith’ Force – held in reserve to conduct coordinated attack against </a:t>
            </a:r>
            <a:r>
              <a:rPr lang="en-AU" dirty="0" err="1"/>
              <a:t>Udem</a:t>
            </a:r>
            <a:r>
              <a:rPr lang="en-AU" dirty="0"/>
              <a:t> with 9</a:t>
            </a:r>
            <a:r>
              <a:rPr lang="en-AU" baseline="30000" dirty="0"/>
              <a:t>th</a:t>
            </a:r>
            <a:r>
              <a:rPr lang="en-AU" dirty="0"/>
              <a:t> Brigade</a:t>
            </a:r>
          </a:p>
        </p:txBody>
      </p:sp>
    </p:spTree>
    <p:extLst>
      <p:ext uri="{BB962C8B-B14F-4D97-AF65-F5344CB8AC3E}">
        <p14:creationId xmlns:p14="http://schemas.microsoft.com/office/powerpoint/2010/main" val="1685072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DFCD7-2815-4146-ADFD-4B088F59D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159"/>
            <a:ext cx="10515600" cy="971685"/>
          </a:xfrm>
        </p:spPr>
        <p:txBody>
          <a:bodyPr/>
          <a:lstStyle/>
          <a:p>
            <a:pPr algn="ctr"/>
            <a:r>
              <a:rPr lang="en-AU" dirty="0"/>
              <a:t>Lion Force –28 Feb - Order of Battle</a:t>
            </a:r>
          </a:p>
        </p:txBody>
      </p:sp>
      <p:sp>
        <p:nvSpPr>
          <p:cNvPr id="4" name="Arrow: Striped Right 3">
            <a:extLst>
              <a:ext uri="{FF2B5EF4-FFF2-40B4-BE49-F238E27FC236}">
                <a16:creationId xmlns:a16="http://schemas.microsoft.com/office/drawing/2014/main" id="{8BEBCE48-3D48-435F-AB46-F7909753333B}"/>
              </a:ext>
            </a:extLst>
          </p:cNvPr>
          <p:cNvSpPr/>
          <p:nvPr/>
        </p:nvSpPr>
        <p:spPr>
          <a:xfrm>
            <a:off x="478302" y="5781822"/>
            <a:ext cx="11437033" cy="87219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E050EEA-BE95-49B6-BF5F-8198576B334A}"/>
              </a:ext>
            </a:extLst>
          </p:cNvPr>
          <p:cNvSpPr txBox="1"/>
          <p:nvPr/>
        </p:nvSpPr>
        <p:spPr>
          <a:xfrm>
            <a:off x="7267720" y="3923214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304F115-9A98-482B-AA04-20EC870B6280}"/>
              </a:ext>
            </a:extLst>
          </p:cNvPr>
          <p:cNvSpPr/>
          <p:nvPr/>
        </p:nvSpPr>
        <p:spPr>
          <a:xfrm>
            <a:off x="7462328" y="4299910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0" name="Flowchart: Terminator 39">
            <a:extLst>
              <a:ext uri="{FF2B5EF4-FFF2-40B4-BE49-F238E27FC236}">
                <a16:creationId xmlns:a16="http://schemas.microsoft.com/office/drawing/2014/main" id="{98A8C5B1-9046-445B-B0E1-88C6C9511530}"/>
              </a:ext>
            </a:extLst>
          </p:cNvPr>
          <p:cNvSpPr/>
          <p:nvPr/>
        </p:nvSpPr>
        <p:spPr>
          <a:xfrm>
            <a:off x="7659275" y="4425511"/>
            <a:ext cx="590841" cy="30346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C8C416F-2E21-4120-8B6F-1CACD065E881}"/>
              </a:ext>
            </a:extLst>
          </p:cNvPr>
          <p:cNvSpPr txBox="1"/>
          <p:nvPr/>
        </p:nvSpPr>
        <p:spPr>
          <a:xfrm>
            <a:off x="7291164" y="4878871"/>
            <a:ext cx="139505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err="1"/>
              <a:t>Sth</a:t>
            </a:r>
            <a:r>
              <a:rPr lang="en-AU" sz="1200" dirty="0"/>
              <a:t> Alberta Recce</a:t>
            </a:r>
          </a:p>
          <a:p>
            <a:r>
              <a:rPr lang="en-AU" sz="1200" dirty="0"/>
              <a:t>A Sqn</a:t>
            </a:r>
          </a:p>
          <a:p>
            <a:endParaRPr lang="en-AU" sz="14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D385EFB-D161-4C86-8236-83543E36D3AB}"/>
              </a:ext>
            </a:extLst>
          </p:cNvPr>
          <p:cNvSpPr txBox="1"/>
          <p:nvPr/>
        </p:nvSpPr>
        <p:spPr>
          <a:xfrm>
            <a:off x="8686215" y="3555209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52F3673-B9FC-4748-9AB7-E0797E4DEE72}"/>
              </a:ext>
            </a:extLst>
          </p:cNvPr>
          <p:cNvSpPr/>
          <p:nvPr/>
        </p:nvSpPr>
        <p:spPr>
          <a:xfrm>
            <a:off x="8911299" y="3924541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1AF141E-0657-4B94-ADD9-7FC22F85966D}"/>
              </a:ext>
            </a:extLst>
          </p:cNvPr>
          <p:cNvCxnSpPr>
            <a:cxnSpLocks/>
          </p:cNvCxnSpPr>
          <p:nvPr/>
        </p:nvCxnSpPr>
        <p:spPr>
          <a:xfrm>
            <a:off x="8911299" y="3924541"/>
            <a:ext cx="1012874" cy="62751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C223E38B-5D2B-42B2-B518-9112C0A41C7E}"/>
              </a:ext>
            </a:extLst>
          </p:cNvPr>
          <p:cNvCxnSpPr/>
          <p:nvPr/>
        </p:nvCxnSpPr>
        <p:spPr>
          <a:xfrm flipV="1">
            <a:off x="8911299" y="3924541"/>
            <a:ext cx="1012874" cy="573203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44BFB5FC-7F68-46B3-A856-AD5BA1387365}"/>
              </a:ext>
            </a:extLst>
          </p:cNvPr>
          <p:cNvSpPr txBox="1"/>
          <p:nvPr/>
        </p:nvSpPr>
        <p:spPr>
          <a:xfrm>
            <a:off x="8729592" y="4424054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C8194B6-8E4C-4F64-945B-93B32CA713DA}"/>
              </a:ext>
            </a:extLst>
          </p:cNvPr>
          <p:cNvSpPr/>
          <p:nvPr/>
        </p:nvSpPr>
        <p:spPr>
          <a:xfrm>
            <a:off x="8954676" y="4793386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4A056CC-E6AF-40FC-BC75-EA64FF1B4F58}"/>
              </a:ext>
            </a:extLst>
          </p:cNvPr>
          <p:cNvCxnSpPr>
            <a:cxnSpLocks/>
          </p:cNvCxnSpPr>
          <p:nvPr/>
        </p:nvCxnSpPr>
        <p:spPr>
          <a:xfrm>
            <a:off x="8967572" y="4771661"/>
            <a:ext cx="1012874" cy="62751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5629F36-89BB-4C27-B725-1FD743B0A814}"/>
              </a:ext>
            </a:extLst>
          </p:cNvPr>
          <p:cNvCxnSpPr/>
          <p:nvPr/>
        </p:nvCxnSpPr>
        <p:spPr>
          <a:xfrm flipV="1">
            <a:off x="8954676" y="4793386"/>
            <a:ext cx="1012874" cy="573203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6BC6B7EF-00F3-4E16-80EB-B399F36FB4C1}"/>
              </a:ext>
            </a:extLst>
          </p:cNvPr>
          <p:cNvSpPr txBox="1"/>
          <p:nvPr/>
        </p:nvSpPr>
        <p:spPr>
          <a:xfrm>
            <a:off x="9903071" y="4240280"/>
            <a:ext cx="801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 err="1"/>
              <a:t>Alg</a:t>
            </a:r>
            <a:endParaRPr lang="en-AU" sz="16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FEE6806-1919-40EA-B1E3-88550CF6285C}"/>
              </a:ext>
            </a:extLst>
          </p:cNvPr>
          <p:cNvSpPr txBox="1"/>
          <p:nvPr/>
        </p:nvSpPr>
        <p:spPr>
          <a:xfrm>
            <a:off x="9965787" y="5098956"/>
            <a:ext cx="801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 err="1"/>
              <a:t>Alg</a:t>
            </a:r>
            <a:endParaRPr lang="en-AU" sz="1600" dirty="0"/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5A422E2E-E772-4F86-AF23-7665AD7114FA}"/>
              </a:ext>
            </a:extLst>
          </p:cNvPr>
          <p:cNvCxnSpPr>
            <a:cxnSpLocks/>
          </p:cNvCxnSpPr>
          <p:nvPr/>
        </p:nvCxnSpPr>
        <p:spPr>
          <a:xfrm>
            <a:off x="7267720" y="1084844"/>
            <a:ext cx="0" cy="5474108"/>
          </a:xfrm>
          <a:prstGeom prst="straightConnector1">
            <a:avLst/>
          </a:prstGeom>
          <a:ln w="31750">
            <a:solidFill>
              <a:srgbClr val="006600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AE301DC2-798D-42D6-8DD1-531C946A5287}"/>
              </a:ext>
            </a:extLst>
          </p:cNvPr>
          <p:cNvSpPr txBox="1"/>
          <p:nvPr/>
        </p:nvSpPr>
        <p:spPr>
          <a:xfrm>
            <a:off x="7482844" y="6054096"/>
            <a:ext cx="2983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Leading Formations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0F92774-2267-483B-8AE9-641A0CFF8A71}"/>
              </a:ext>
            </a:extLst>
          </p:cNvPr>
          <p:cNvCxnSpPr>
            <a:cxnSpLocks/>
          </p:cNvCxnSpPr>
          <p:nvPr/>
        </p:nvCxnSpPr>
        <p:spPr>
          <a:xfrm>
            <a:off x="7334541" y="3461351"/>
            <a:ext cx="4828150" cy="0"/>
          </a:xfrm>
          <a:prstGeom prst="straightConnector1">
            <a:avLst/>
          </a:prstGeom>
          <a:ln w="31750">
            <a:solidFill>
              <a:srgbClr val="006600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A106373C-4B41-4184-AD69-5ECADCFE87B8}"/>
              </a:ext>
            </a:extLst>
          </p:cNvPr>
          <p:cNvSpPr txBox="1"/>
          <p:nvPr/>
        </p:nvSpPr>
        <p:spPr>
          <a:xfrm>
            <a:off x="3443655" y="6015628"/>
            <a:ext cx="3847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Southern Formations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9BBDE4-E714-4FA9-968F-471461342B2A}"/>
              </a:ext>
            </a:extLst>
          </p:cNvPr>
          <p:cNvSpPr txBox="1"/>
          <p:nvPr/>
        </p:nvSpPr>
        <p:spPr>
          <a:xfrm>
            <a:off x="7200899" y="1439935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2E2CBC58-5D92-4FE0-AC99-E16482C6839B}"/>
              </a:ext>
            </a:extLst>
          </p:cNvPr>
          <p:cNvSpPr/>
          <p:nvPr/>
        </p:nvSpPr>
        <p:spPr>
          <a:xfrm>
            <a:off x="7395507" y="1816631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7" name="Flowchart: Terminator 106">
            <a:extLst>
              <a:ext uri="{FF2B5EF4-FFF2-40B4-BE49-F238E27FC236}">
                <a16:creationId xmlns:a16="http://schemas.microsoft.com/office/drawing/2014/main" id="{45B74E03-AB8B-40D9-B85C-E9078CFE59CE}"/>
              </a:ext>
            </a:extLst>
          </p:cNvPr>
          <p:cNvSpPr/>
          <p:nvPr/>
        </p:nvSpPr>
        <p:spPr>
          <a:xfrm>
            <a:off x="7592454" y="1942232"/>
            <a:ext cx="590841" cy="30346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D4B6B52-4EAB-4FCA-9C25-7EB9A51EA8DE}"/>
              </a:ext>
            </a:extLst>
          </p:cNvPr>
          <p:cNvSpPr txBox="1"/>
          <p:nvPr/>
        </p:nvSpPr>
        <p:spPr>
          <a:xfrm>
            <a:off x="7267720" y="2423449"/>
            <a:ext cx="139505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err="1"/>
              <a:t>Sth</a:t>
            </a:r>
            <a:r>
              <a:rPr lang="en-AU" sz="1200" dirty="0"/>
              <a:t> Alberta Recce</a:t>
            </a:r>
          </a:p>
          <a:p>
            <a:r>
              <a:rPr lang="en-AU" sz="1200" dirty="0"/>
              <a:t>A Sqn</a:t>
            </a:r>
          </a:p>
          <a:p>
            <a:endParaRPr lang="en-AU" sz="1400" dirty="0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48AD396F-A485-485A-91A2-5769A4EFD662}"/>
              </a:ext>
            </a:extLst>
          </p:cNvPr>
          <p:cNvSpPr txBox="1"/>
          <p:nvPr/>
        </p:nvSpPr>
        <p:spPr>
          <a:xfrm>
            <a:off x="8619394" y="1071930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FDF82AC6-1344-4216-84C0-A8C9AB1A2BF9}"/>
              </a:ext>
            </a:extLst>
          </p:cNvPr>
          <p:cNvSpPr/>
          <p:nvPr/>
        </p:nvSpPr>
        <p:spPr>
          <a:xfrm>
            <a:off x="8844478" y="1441262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0B65BDC9-2864-4B2A-9202-44E45FC0C0A4}"/>
              </a:ext>
            </a:extLst>
          </p:cNvPr>
          <p:cNvCxnSpPr>
            <a:cxnSpLocks/>
          </p:cNvCxnSpPr>
          <p:nvPr/>
        </p:nvCxnSpPr>
        <p:spPr>
          <a:xfrm>
            <a:off x="8844478" y="1441262"/>
            <a:ext cx="1012874" cy="62751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E0EFD3FD-A812-413F-98DA-692B074D1546}"/>
              </a:ext>
            </a:extLst>
          </p:cNvPr>
          <p:cNvCxnSpPr/>
          <p:nvPr/>
        </p:nvCxnSpPr>
        <p:spPr>
          <a:xfrm flipV="1">
            <a:off x="8844478" y="1441262"/>
            <a:ext cx="1012874" cy="573203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>
            <a:extLst>
              <a:ext uri="{FF2B5EF4-FFF2-40B4-BE49-F238E27FC236}">
                <a16:creationId xmlns:a16="http://schemas.microsoft.com/office/drawing/2014/main" id="{2975AEF7-F4C2-4CC5-8807-F4BD0611C7C6}"/>
              </a:ext>
            </a:extLst>
          </p:cNvPr>
          <p:cNvSpPr txBox="1"/>
          <p:nvPr/>
        </p:nvSpPr>
        <p:spPr>
          <a:xfrm>
            <a:off x="8662771" y="1940775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1C18B427-9EC9-433C-A1CF-0963ACB0FDFC}"/>
              </a:ext>
            </a:extLst>
          </p:cNvPr>
          <p:cNvSpPr/>
          <p:nvPr/>
        </p:nvSpPr>
        <p:spPr>
          <a:xfrm>
            <a:off x="8887855" y="2310107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5CFFEE6C-5B79-4CA4-AC14-212A648278F4}"/>
              </a:ext>
            </a:extLst>
          </p:cNvPr>
          <p:cNvCxnSpPr>
            <a:cxnSpLocks/>
          </p:cNvCxnSpPr>
          <p:nvPr/>
        </p:nvCxnSpPr>
        <p:spPr>
          <a:xfrm>
            <a:off x="8887855" y="2310107"/>
            <a:ext cx="1012874" cy="62751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5603A230-FEA4-473D-B65F-8C6D1984F615}"/>
              </a:ext>
            </a:extLst>
          </p:cNvPr>
          <p:cNvCxnSpPr/>
          <p:nvPr/>
        </p:nvCxnSpPr>
        <p:spPr>
          <a:xfrm flipV="1">
            <a:off x="8887855" y="2310107"/>
            <a:ext cx="1012874" cy="573203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>
            <a:extLst>
              <a:ext uri="{FF2B5EF4-FFF2-40B4-BE49-F238E27FC236}">
                <a16:creationId xmlns:a16="http://schemas.microsoft.com/office/drawing/2014/main" id="{03B54BA1-481D-449F-BD15-B25C1BABE02E}"/>
              </a:ext>
            </a:extLst>
          </p:cNvPr>
          <p:cNvSpPr txBox="1"/>
          <p:nvPr/>
        </p:nvSpPr>
        <p:spPr>
          <a:xfrm>
            <a:off x="9836250" y="1717191"/>
            <a:ext cx="801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 err="1"/>
              <a:t>Alg</a:t>
            </a:r>
            <a:endParaRPr lang="en-AU" sz="1600" dirty="0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AF0861C-CD6E-4E79-B39F-343AFF304201}"/>
              </a:ext>
            </a:extLst>
          </p:cNvPr>
          <p:cNvSpPr txBox="1"/>
          <p:nvPr/>
        </p:nvSpPr>
        <p:spPr>
          <a:xfrm>
            <a:off x="9857352" y="2630694"/>
            <a:ext cx="801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 err="1"/>
              <a:t>Alg</a:t>
            </a:r>
            <a:endParaRPr lang="en-AU" sz="1600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E3471EEA-B898-459C-852D-41C242C38FA9}"/>
              </a:ext>
            </a:extLst>
          </p:cNvPr>
          <p:cNvSpPr/>
          <p:nvPr/>
        </p:nvSpPr>
        <p:spPr>
          <a:xfrm>
            <a:off x="4045052" y="2795271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6" name="Flowchart: Terminator 125">
            <a:extLst>
              <a:ext uri="{FF2B5EF4-FFF2-40B4-BE49-F238E27FC236}">
                <a16:creationId xmlns:a16="http://schemas.microsoft.com/office/drawing/2014/main" id="{6CB31640-53DB-4E8B-BF51-6D383153F664}"/>
              </a:ext>
            </a:extLst>
          </p:cNvPr>
          <p:cNvSpPr/>
          <p:nvPr/>
        </p:nvSpPr>
        <p:spPr>
          <a:xfrm>
            <a:off x="4241999" y="2920872"/>
            <a:ext cx="590841" cy="30346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8E202419-C374-4774-BE0F-22F4F6566890}"/>
              </a:ext>
            </a:extLst>
          </p:cNvPr>
          <p:cNvSpPr txBox="1"/>
          <p:nvPr/>
        </p:nvSpPr>
        <p:spPr>
          <a:xfrm>
            <a:off x="3917265" y="3402089"/>
            <a:ext cx="139505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err="1"/>
              <a:t>Sth</a:t>
            </a:r>
            <a:r>
              <a:rPr lang="en-AU" sz="1200" dirty="0"/>
              <a:t> Alberta Recce</a:t>
            </a:r>
          </a:p>
          <a:p>
            <a:r>
              <a:rPr lang="en-AU" sz="1200" dirty="0"/>
              <a:t>B Sqn</a:t>
            </a:r>
          </a:p>
          <a:p>
            <a:endParaRPr lang="en-AU" sz="1400" dirty="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99EA7AE-6091-4ADC-AF14-8562D346412B}"/>
              </a:ext>
            </a:extLst>
          </p:cNvPr>
          <p:cNvSpPr txBox="1"/>
          <p:nvPr/>
        </p:nvSpPr>
        <p:spPr>
          <a:xfrm>
            <a:off x="3855138" y="2452547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BD0F639D-1E85-4CBF-8053-0839F5D87736}"/>
              </a:ext>
            </a:extLst>
          </p:cNvPr>
          <p:cNvSpPr txBox="1"/>
          <p:nvPr/>
        </p:nvSpPr>
        <p:spPr>
          <a:xfrm>
            <a:off x="3818511" y="3800995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4A13FB9-7389-4253-A2D7-31479670AF25}"/>
              </a:ext>
            </a:extLst>
          </p:cNvPr>
          <p:cNvSpPr/>
          <p:nvPr/>
        </p:nvSpPr>
        <p:spPr>
          <a:xfrm>
            <a:off x="4043595" y="4170327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7CF582E1-F184-4ECB-95B0-458AFC267635}"/>
              </a:ext>
            </a:extLst>
          </p:cNvPr>
          <p:cNvCxnSpPr>
            <a:cxnSpLocks/>
          </p:cNvCxnSpPr>
          <p:nvPr/>
        </p:nvCxnSpPr>
        <p:spPr>
          <a:xfrm>
            <a:off x="4056491" y="4148602"/>
            <a:ext cx="1012874" cy="62751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53DAF5ED-7769-4AEE-BC01-B23DE3BB6925}"/>
              </a:ext>
            </a:extLst>
          </p:cNvPr>
          <p:cNvCxnSpPr/>
          <p:nvPr/>
        </p:nvCxnSpPr>
        <p:spPr>
          <a:xfrm flipV="1">
            <a:off x="4043595" y="4170327"/>
            <a:ext cx="1012874" cy="573203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>
            <a:extLst>
              <a:ext uri="{FF2B5EF4-FFF2-40B4-BE49-F238E27FC236}">
                <a16:creationId xmlns:a16="http://schemas.microsoft.com/office/drawing/2014/main" id="{12BFB08B-EDB8-4F24-9CA3-C64C696F8F52}"/>
              </a:ext>
            </a:extLst>
          </p:cNvPr>
          <p:cNvSpPr txBox="1"/>
          <p:nvPr/>
        </p:nvSpPr>
        <p:spPr>
          <a:xfrm>
            <a:off x="5054706" y="4475897"/>
            <a:ext cx="801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 err="1"/>
              <a:t>Alg</a:t>
            </a:r>
            <a:endParaRPr lang="en-AU" sz="1600" dirty="0"/>
          </a:p>
        </p:txBody>
      </p:sp>
      <p:sp>
        <p:nvSpPr>
          <p:cNvPr id="134" name="Flowchart: Terminator 133">
            <a:extLst>
              <a:ext uri="{FF2B5EF4-FFF2-40B4-BE49-F238E27FC236}">
                <a16:creationId xmlns:a16="http://schemas.microsoft.com/office/drawing/2014/main" id="{91C8BEE4-B9ED-4E41-9522-0C10343171E5}"/>
              </a:ext>
            </a:extLst>
          </p:cNvPr>
          <p:cNvSpPr/>
          <p:nvPr/>
        </p:nvSpPr>
        <p:spPr>
          <a:xfrm>
            <a:off x="4238792" y="4270876"/>
            <a:ext cx="590841" cy="30346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28F7E637-D4A3-4292-98AA-3DC5031B010F}"/>
              </a:ext>
            </a:extLst>
          </p:cNvPr>
          <p:cNvCxnSpPr>
            <a:cxnSpLocks/>
          </p:cNvCxnSpPr>
          <p:nvPr/>
        </p:nvCxnSpPr>
        <p:spPr>
          <a:xfrm>
            <a:off x="3495233" y="941701"/>
            <a:ext cx="0" cy="5474108"/>
          </a:xfrm>
          <a:prstGeom prst="straightConnector1">
            <a:avLst/>
          </a:prstGeom>
          <a:ln w="31750">
            <a:solidFill>
              <a:srgbClr val="006600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:a16="http://schemas.microsoft.com/office/drawing/2014/main" id="{D920FDC1-A18E-4E0E-B3D4-3BCD013BDA8C}"/>
              </a:ext>
            </a:extLst>
          </p:cNvPr>
          <p:cNvSpPr txBox="1"/>
          <p:nvPr/>
        </p:nvSpPr>
        <p:spPr>
          <a:xfrm>
            <a:off x="69756" y="5998585"/>
            <a:ext cx="3847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Reserves Formations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9FBF88E7-78E0-4377-A9C8-3A6E088A9A5E}"/>
              </a:ext>
            </a:extLst>
          </p:cNvPr>
          <p:cNvSpPr txBox="1"/>
          <p:nvPr/>
        </p:nvSpPr>
        <p:spPr>
          <a:xfrm>
            <a:off x="1003796" y="3770406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III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BEF5B3D8-C677-4AA5-89B7-B68C64EB5432}"/>
              </a:ext>
            </a:extLst>
          </p:cNvPr>
          <p:cNvSpPr/>
          <p:nvPr/>
        </p:nvSpPr>
        <p:spPr>
          <a:xfrm>
            <a:off x="1228880" y="4139738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D2AC351C-DB2D-465F-BD4A-BAB74501D820}"/>
              </a:ext>
            </a:extLst>
          </p:cNvPr>
          <p:cNvCxnSpPr>
            <a:cxnSpLocks/>
          </p:cNvCxnSpPr>
          <p:nvPr/>
        </p:nvCxnSpPr>
        <p:spPr>
          <a:xfrm>
            <a:off x="1241776" y="4118013"/>
            <a:ext cx="1012874" cy="62751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061A83E0-35BB-4D42-86A4-EF0A4748DB60}"/>
              </a:ext>
            </a:extLst>
          </p:cNvPr>
          <p:cNvCxnSpPr/>
          <p:nvPr/>
        </p:nvCxnSpPr>
        <p:spPr>
          <a:xfrm flipV="1">
            <a:off x="1228880" y="4139738"/>
            <a:ext cx="1012874" cy="573203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TextBox 140">
            <a:extLst>
              <a:ext uri="{FF2B5EF4-FFF2-40B4-BE49-F238E27FC236}">
                <a16:creationId xmlns:a16="http://schemas.microsoft.com/office/drawing/2014/main" id="{0FD1FB82-1298-4AC2-A9B2-072B47837F5B}"/>
              </a:ext>
            </a:extLst>
          </p:cNvPr>
          <p:cNvSpPr txBox="1"/>
          <p:nvPr/>
        </p:nvSpPr>
        <p:spPr>
          <a:xfrm>
            <a:off x="2239991" y="4445308"/>
            <a:ext cx="801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/>
              <a:t>A&amp;SH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C5F9EFB7-BE37-4DCB-858D-9E774BE4BA32}"/>
              </a:ext>
            </a:extLst>
          </p:cNvPr>
          <p:cNvSpPr txBox="1"/>
          <p:nvPr/>
        </p:nvSpPr>
        <p:spPr>
          <a:xfrm>
            <a:off x="1000864" y="2485844"/>
            <a:ext cx="139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III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1D475BC8-40E5-4701-8FDF-531C208F81F3}"/>
              </a:ext>
            </a:extLst>
          </p:cNvPr>
          <p:cNvSpPr/>
          <p:nvPr/>
        </p:nvSpPr>
        <p:spPr>
          <a:xfrm>
            <a:off x="1225948" y="2855176"/>
            <a:ext cx="1012874" cy="573203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904D1956-9500-437B-AC51-9B71A840420B}"/>
              </a:ext>
            </a:extLst>
          </p:cNvPr>
          <p:cNvCxnSpPr>
            <a:cxnSpLocks/>
          </p:cNvCxnSpPr>
          <p:nvPr/>
        </p:nvCxnSpPr>
        <p:spPr>
          <a:xfrm>
            <a:off x="1238844" y="2833451"/>
            <a:ext cx="1012874" cy="62751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1A28AB49-4295-43B0-A54F-7245A52795D3}"/>
              </a:ext>
            </a:extLst>
          </p:cNvPr>
          <p:cNvCxnSpPr/>
          <p:nvPr/>
        </p:nvCxnSpPr>
        <p:spPr>
          <a:xfrm flipV="1">
            <a:off x="1225948" y="2855176"/>
            <a:ext cx="1012874" cy="573203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>
            <a:extLst>
              <a:ext uri="{FF2B5EF4-FFF2-40B4-BE49-F238E27FC236}">
                <a16:creationId xmlns:a16="http://schemas.microsoft.com/office/drawing/2014/main" id="{E0424222-CEB0-4F7C-9295-F84F4654CC7C}"/>
              </a:ext>
            </a:extLst>
          </p:cNvPr>
          <p:cNvSpPr txBox="1"/>
          <p:nvPr/>
        </p:nvSpPr>
        <p:spPr>
          <a:xfrm>
            <a:off x="2237059" y="3160746"/>
            <a:ext cx="801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/>
              <a:t>L&amp;W</a:t>
            </a:r>
          </a:p>
        </p:txBody>
      </p:sp>
      <p:sp>
        <p:nvSpPr>
          <p:cNvPr id="23" name="Speech Bubble: Rectangle with Corners Rounded 22">
            <a:extLst>
              <a:ext uri="{FF2B5EF4-FFF2-40B4-BE49-F238E27FC236}">
                <a16:creationId xmlns:a16="http://schemas.microsoft.com/office/drawing/2014/main" id="{51F0386F-EEC3-42B7-B50F-3F2C3AE9149C}"/>
              </a:ext>
            </a:extLst>
          </p:cNvPr>
          <p:cNvSpPr/>
          <p:nvPr/>
        </p:nvSpPr>
        <p:spPr>
          <a:xfrm>
            <a:off x="5365367" y="1105696"/>
            <a:ext cx="1687230" cy="1552195"/>
          </a:xfrm>
          <a:prstGeom prst="wedgeRoundRectCallout">
            <a:avLst>
              <a:gd name="adj1" fmla="val -64189"/>
              <a:gd name="adj2" fmla="val 1214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 dirty="0"/>
              <a:t>Ambushed by German A/T guns and Panzerfaust infantry units still holding high ground south of the </a:t>
            </a:r>
            <a:r>
              <a:rPr lang="en-AU" sz="1100" dirty="0" err="1"/>
              <a:t>Udem</a:t>
            </a:r>
            <a:r>
              <a:rPr lang="en-AU" sz="1100" dirty="0"/>
              <a:t>/Xanten railway line. All but 1 of 13 carriers, and all 11 tanks were destroyed</a:t>
            </a:r>
          </a:p>
        </p:txBody>
      </p:sp>
      <p:sp>
        <p:nvSpPr>
          <p:cNvPr id="147" name="Speech Bubble: Rectangle with Corners Rounded 146">
            <a:extLst>
              <a:ext uri="{FF2B5EF4-FFF2-40B4-BE49-F238E27FC236}">
                <a16:creationId xmlns:a16="http://schemas.microsoft.com/office/drawing/2014/main" id="{43DBACDE-AEBF-49E7-A771-C7AA460940E2}"/>
              </a:ext>
            </a:extLst>
          </p:cNvPr>
          <p:cNvSpPr/>
          <p:nvPr/>
        </p:nvSpPr>
        <p:spPr>
          <a:xfrm>
            <a:off x="495429" y="5159200"/>
            <a:ext cx="2038949" cy="793557"/>
          </a:xfrm>
          <a:prstGeom prst="wedgeRoundRectCallout">
            <a:avLst>
              <a:gd name="adj1" fmla="val -3599"/>
              <a:gd name="adj2" fmla="val -9071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 dirty="0"/>
              <a:t>Committed by Brig. Jefferson in support of </a:t>
            </a:r>
            <a:r>
              <a:rPr lang="en-AU" sz="1100" dirty="0" err="1"/>
              <a:t>Algs</a:t>
            </a:r>
            <a:r>
              <a:rPr lang="en-AU" sz="1100" dirty="0"/>
              <a:t> afternoon of the 27</a:t>
            </a:r>
            <a:r>
              <a:rPr lang="en-AU" sz="1100" baseline="30000" dirty="0"/>
              <a:t>th</a:t>
            </a:r>
            <a:r>
              <a:rPr lang="en-AU" sz="1100" dirty="0"/>
              <a:t>. </a:t>
            </a:r>
          </a:p>
        </p:txBody>
      </p:sp>
      <p:sp>
        <p:nvSpPr>
          <p:cNvPr id="148" name="Speech Bubble: Rectangle with Corners Rounded 147">
            <a:extLst>
              <a:ext uri="{FF2B5EF4-FFF2-40B4-BE49-F238E27FC236}">
                <a16:creationId xmlns:a16="http://schemas.microsoft.com/office/drawing/2014/main" id="{503F290C-FB5D-45F7-B16D-9D4B04827993}"/>
              </a:ext>
            </a:extLst>
          </p:cNvPr>
          <p:cNvSpPr/>
          <p:nvPr/>
        </p:nvSpPr>
        <p:spPr>
          <a:xfrm>
            <a:off x="149593" y="947805"/>
            <a:ext cx="2038949" cy="793557"/>
          </a:xfrm>
          <a:prstGeom prst="wedgeRoundRectCallout">
            <a:avLst>
              <a:gd name="adj1" fmla="val 10890"/>
              <a:gd name="adj2" fmla="val 17697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 dirty="0"/>
              <a:t>Committed by Brig. Jefferson from 1230 on the 28</a:t>
            </a:r>
            <a:r>
              <a:rPr lang="en-AU" sz="1100" baseline="30000" dirty="0"/>
              <a:t>th</a:t>
            </a:r>
            <a:r>
              <a:rPr lang="en-AU" sz="1100" dirty="0"/>
              <a:t> but was abandoned prior to stepping off due to shelling</a:t>
            </a:r>
          </a:p>
        </p:txBody>
      </p:sp>
    </p:spTree>
    <p:extLst>
      <p:ext uri="{BB962C8B-B14F-4D97-AF65-F5344CB8AC3E}">
        <p14:creationId xmlns:p14="http://schemas.microsoft.com/office/powerpoint/2010/main" val="1725474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333</Words>
  <Application>Microsoft Office PowerPoint</Application>
  <PresentationFormat>Widescreen</PresentationFormat>
  <Paragraphs>93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OPERATION BLOCKBUSTER 26-28 Feb 1945</vt:lpstr>
      <vt:lpstr>Tiger Force – 26-27 Feb - Order of Battle</vt:lpstr>
      <vt:lpstr>Lion Force –28 Feb - Order of Battle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 BLOCKBUSTER 26-28 Feb 1945</dc:title>
  <dc:creator>Darin MacDonald</dc:creator>
  <cp:lastModifiedBy>Darin MacDonald</cp:lastModifiedBy>
  <cp:revision>1</cp:revision>
  <dcterms:created xsi:type="dcterms:W3CDTF">2021-05-18T12:54:10Z</dcterms:created>
  <dcterms:modified xsi:type="dcterms:W3CDTF">2021-05-18T13:00:57Z</dcterms:modified>
</cp:coreProperties>
</file>